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0" r:id="rId1"/>
  </p:sldMasterIdLst>
  <p:notesMasterIdLst>
    <p:notesMasterId r:id="rId24"/>
  </p:notesMasterIdLst>
  <p:sldIdLst>
    <p:sldId id="287" r:id="rId2"/>
    <p:sldId id="257" r:id="rId3"/>
    <p:sldId id="258" r:id="rId4"/>
    <p:sldId id="268" r:id="rId5"/>
    <p:sldId id="290" r:id="rId6"/>
    <p:sldId id="272" r:id="rId7"/>
    <p:sldId id="276" r:id="rId8"/>
    <p:sldId id="277" r:id="rId9"/>
    <p:sldId id="289" r:id="rId10"/>
    <p:sldId id="265" r:id="rId11"/>
    <p:sldId id="279" r:id="rId12"/>
    <p:sldId id="278" r:id="rId13"/>
    <p:sldId id="283" r:id="rId14"/>
    <p:sldId id="280" r:id="rId15"/>
    <p:sldId id="281" r:id="rId16"/>
    <p:sldId id="282" r:id="rId17"/>
    <p:sldId id="286" r:id="rId18"/>
    <p:sldId id="271" r:id="rId19"/>
    <p:sldId id="284" r:id="rId20"/>
    <p:sldId id="285" r:id="rId21"/>
    <p:sldId id="259" r:id="rId22"/>
    <p:sldId id="288" r:id="rId23"/>
  </p:sldIdLst>
  <p:sldSz cx="12192000" cy="6858000"/>
  <p:notesSz cx="6858000" cy="9144000"/>
  <p:embeddedFontLst>
    <p:embeddedFont>
      <p:font typeface="Libre Baskerville" panose="02000000000000000000" pitchFamily="2" charset="0"/>
      <p:regular r:id="rId25"/>
      <p:bold r:id="rId26"/>
      <p: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i4HmEECUlll0m8HTY06QsqsmZGG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69A32B8-41A1-417F-91E9-BC0B390E781D}" v="704" dt="2025-08-29T19:16:55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404" autoAdjust="0"/>
  </p:normalViewPr>
  <p:slideViewPr>
    <p:cSldViewPr snapToGrid="0">
      <p:cViewPr varScale="1">
        <p:scale>
          <a:sx n="70" d="100"/>
          <a:sy n="70" d="100"/>
        </p:scale>
        <p:origin x="512" y="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havanagolla20003@outlook.com" userId="14dc9ff05c1b3bed" providerId="LiveId" clId="{769A32B8-41A1-417F-91E9-BC0B390E781D}"/>
    <pc:docChg chg="undo redo custSel addSld delSld modSld sldOrd modMainMaster modNotesMaster">
      <pc:chgData name="bhavanagolla20003@outlook.com" userId="14dc9ff05c1b3bed" providerId="LiveId" clId="{769A32B8-41A1-417F-91E9-BC0B390E781D}" dt="2025-08-30T06:54:04.973" v="2617" actId="255"/>
      <pc:docMkLst>
        <pc:docMk/>
      </pc:docMkLst>
      <pc:sldChg chg="addSp delSp modSp del mod setBg delDesignElem modNotes">
        <pc:chgData name="bhavanagolla20003@outlook.com" userId="14dc9ff05c1b3bed" providerId="LiveId" clId="{769A32B8-41A1-417F-91E9-BC0B390E781D}" dt="2025-08-29T15:20:45.764" v="2236" actId="2696"/>
        <pc:sldMkLst>
          <pc:docMk/>
          <pc:sldMk cId="0" sldId="256"/>
        </pc:sldMkLst>
        <pc:spChg chg="add del mod">
          <ac:chgData name="bhavanagolla20003@outlook.com" userId="14dc9ff05c1b3bed" providerId="LiveId" clId="{769A32B8-41A1-417F-91E9-BC0B390E781D}" dt="2025-08-29T15:19:14.485" v="2202" actId="20577"/>
          <ac:spMkLst>
            <pc:docMk/>
            <pc:sldMk cId="0" sldId="256"/>
            <ac:spMk id="99" creationId="{00000000-0000-0000-0000-000000000000}"/>
          </ac:spMkLst>
        </pc:spChg>
        <pc:picChg chg="mod ord">
          <ac:chgData name="bhavanagolla20003@outlook.com" userId="14dc9ff05c1b3bed" providerId="LiveId" clId="{769A32B8-41A1-417F-91E9-BC0B390E781D}" dt="2025-08-29T15:19:14.909" v="2203" actId="14100"/>
          <ac:picMkLst>
            <pc:docMk/>
            <pc:sldMk cId="0" sldId="256"/>
            <ac:picMk id="98" creationId="{00000000-0000-0000-0000-000000000000}"/>
          </ac:picMkLst>
        </pc:picChg>
      </pc:sldChg>
      <pc:sldChg chg="addSp delSp modSp mod setBg modClrScheme chgLayout modNotes">
        <pc:chgData name="bhavanagolla20003@outlook.com" userId="14dc9ff05c1b3bed" providerId="LiveId" clId="{769A32B8-41A1-417F-91E9-BC0B390E781D}" dt="2025-08-29T15:21:09.936" v="2238" actId="113"/>
        <pc:sldMkLst>
          <pc:docMk/>
          <pc:sldMk cId="0" sldId="257"/>
        </pc:sldMkLst>
        <pc:spChg chg="add mod">
          <ac:chgData name="bhavanagolla20003@outlook.com" userId="14dc9ff05c1b3bed" providerId="LiveId" clId="{769A32B8-41A1-417F-91E9-BC0B390E781D}" dt="2025-08-21T11:57:50.701" v="477" actId="14100"/>
          <ac:spMkLst>
            <pc:docMk/>
            <pc:sldMk cId="0" sldId="257"/>
            <ac:spMk id="2" creationId="{778AD69E-9AA2-F2B8-73F6-FB047AF803F2}"/>
          </ac:spMkLst>
        </pc:spChg>
        <pc:spChg chg="mod">
          <ac:chgData name="bhavanagolla20003@outlook.com" userId="14dc9ff05c1b3bed" providerId="LiveId" clId="{769A32B8-41A1-417F-91E9-BC0B390E781D}" dt="2025-08-29T15:21:09.936" v="2238" actId="113"/>
          <ac:spMkLst>
            <pc:docMk/>
            <pc:sldMk cId="0" sldId="257"/>
            <ac:spMk id="105" creationId="{00000000-0000-0000-0000-000000000000}"/>
          </ac:spMkLst>
        </pc:spChg>
      </pc:sldChg>
      <pc:sldChg chg="addSp modSp mod setBg modClrScheme chgLayout modNotes">
        <pc:chgData name="bhavanagolla20003@outlook.com" userId="14dc9ff05c1b3bed" providerId="LiveId" clId="{769A32B8-41A1-417F-91E9-BC0B390E781D}" dt="2025-08-29T19:16:55.620" v="2614"/>
        <pc:sldMkLst>
          <pc:docMk/>
          <pc:sldMk cId="0" sldId="258"/>
        </pc:sldMkLst>
        <pc:spChg chg="mod">
          <ac:chgData name="bhavanagolla20003@outlook.com" userId="14dc9ff05c1b3bed" providerId="LiveId" clId="{769A32B8-41A1-417F-91E9-BC0B390E781D}" dt="2025-08-21T17:07:32.381" v="888" actId="26606"/>
          <ac:spMkLst>
            <pc:docMk/>
            <pc:sldMk cId="0" sldId="258"/>
            <ac:spMk id="110" creationId="{00000000-0000-0000-0000-000000000000}"/>
          </ac:spMkLst>
        </pc:spChg>
        <pc:spChg chg="mod">
          <ac:chgData name="bhavanagolla20003@outlook.com" userId="14dc9ff05c1b3bed" providerId="LiveId" clId="{769A32B8-41A1-417F-91E9-BC0B390E781D}" dt="2025-08-21T17:07:32.381" v="888" actId="26606"/>
          <ac:spMkLst>
            <pc:docMk/>
            <pc:sldMk cId="0" sldId="258"/>
            <ac:spMk id="111" creationId="{00000000-0000-0000-0000-000000000000}"/>
          </ac:spMkLst>
        </pc:spChg>
      </pc:sldChg>
      <pc:sldChg chg="addSp delSp modSp mod setBg modNotes">
        <pc:chgData name="bhavanagolla20003@outlook.com" userId="14dc9ff05c1b3bed" providerId="LiveId" clId="{769A32B8-41A1-417F-91E9-BC0B390E781D}" dt="2025-08-30T06:54:04.973" v="2617" actId="255"/>
        <pc:sldMkLst>
          <pc:docMk/>
          <pc:sldMk cId="0" sldId="259"/>
        </pc:sldMkLst>
        <pc:spChg chg="add mod">
          <ac:chgData name="bhavanagolla20003@outlook.com" userId="14dc9ff05c1b3bed" providerId="LiveId" clId="{769A32B8-41A1-417F-91E9-BC0B390E781D}" dt="2025-08-30T06:54:04.973" v="2617" actId="255"/>
          <ac:spMkLst>
            <pc:docMk/>
            <pc:sldMk cId="0" sldId="259"/>
            <ac:spMk id="3" creationId="{3D8E2600-8719-73D8-5385-7F43E9CB89BE}"/>
          </ac:spMkLst>
        </pc:spChg>
        <pc:spChg chg="add mod">
          <ac:chgData name="bhavanagolla20003@outlook.com" userId="14dc9ff05c1b3bed" providerId="LiveId" clId="{769A32B8-41A1-417F-91E9-BC0B390E781D}" dt="2025-08-29T15:18:38.476" v="2199"/>
          <ac:spMkLst>
            <pc:docMk/>
            <pc:sldMk cId="0" sldId="259"/>
            <ac:spMk id="99" creationId="{00000000-0000-0000-0000-000000000000}"/>
          </ac:spMkLst>
        </pc:spChg>
        <pc:spChg chg="del mod">
          <ac:chgData name="bhavanagolla20003@outlook.com" userId="14dc9ff05c1b3bed" providerId="LiveId" clId="{769A32B8-41A1-417F-91E9-BC0B390E781D}" dt="2025-08-29T18:33:51.909" v="2288" actId="21"/>
          <ac:spMkLst>
            <pc:docMk/>
            <pc:sldMk cId="0" sldId="259"/>
            <ac:spMk id="117" creationId="{00000000-0000-0000-0000-000000000000}"/>
          </ac:spMkLst>
        </pc:spChg>
        <pc:picChg chg="del mod">
          <ac:chgData name="bhavanagolla20003@outlook.com" userId="14dc9ff05c1b3bed" providerId="LiveId" clId="{769A32B8-41A1-417F-91E9-BC0B390E781D}" dt="2025-08-29T18:33:47.851" v="2287" actId="21"/>
          <ac:picMkLst>
            <pc:docMk/>
            <pc:sldMk cId="0" sldId="259"/>
            <ac:picMk id="116" creationId="{00000000-0000-0000-0000-000000000000}"/>
          </ac:picMkLst>
        </pc:picChg>
      </pc:sldChg>
      <pc:sldChg chg="addSp delSp modSp del mod ord">
        <pc:chgData name="bhavanagolla20003@outlook.com" userId="14dc9ff05c1b3bed" providerId="LiveId" clId="{769A32B8-41A1-417F-91E9-BC0B390E781D}" dt="2025-08-21T12:22:53.607" v="787" actId="2696"/>
        <pc:sldMkLst>
          <pc:docMk/>
          <pc:sldMk cId="2338901903" sldId="260"/>
        </pc:sldMkLst>
      </pc:sldChg>
      <pc:sldChg chg="modSp del">
        <pc:chgData name="bhavanagolla20003@outlook.com" userId="14dc9ff05c1b3bed" providerId="LiveId" clId="{769A32B8-41A1-417F-91E9-BC0B390E781D}" dt="2025-08-21T12:30:59.135" v="833" actId="2696"/>
        <pc:sldMkLst>
          <pc:docMk/>
          <pc:sldMk cId="3417800209" sldId="262"/>
        </pc:sldMkLst>
      </pc:sldChg>
      <pc:sldChg chg="modSp del mod">
        <pc:chgData name="bhavanagolla20003@outlook.com" userId="14dc9ff05c1b3bed" providerId="LiveId" clId="{769A32B8-41A1-417F-91E9-BC0B390E781D}" dt="2025-08-21T12:31:02.504" v="834" actId="2696"/>
        <pc:sldMkLst>
          <pc:docMk/>
          <pc:sldMk cId="3348440862" sldId="263"/>
        </pc:sldMkLst>
      </pc:sldChg>
      <pc:sldChg chg="modSp del mod">
        <pc:chgData name="bhavanagolla20003@outlook.com" userId="14dc9ff05c1b3bed" providerId="LiveId" clId="{769A32B8-41A1-417F-91E9-BC0B390E781D}" dt="2025-08-21T12:31:05.922" v="835" actId="2696"/>
        <pc:sldMkLst>
          <pc:docMk/>
          <pc:sldMk cId="2839891649" sldId="264"/>
        </pc:sldMkLst>
      </pc:sldChg>
      <pc:sldChg chg="addSp delSp modSp mod ord setBg">
        <pc:chgData name="bhavanagolla20003@outlook.com" userId="14dc9ff05c1b3bed" providerId="LiveId" clId="{769A32B8-41A1-417F-91E9-BC0B390E781D}" dt="2025-08-29T14:51:20.378" v="2086"/>
        <pc:sldMkLst>
          <pc:docMk/>
          <pc:sldMk cId="2443180265" sldId="265"/>
        </pc:sldMkLst>
        <pc:spChg chg="mod">
          <ac:chgData name="bhavanagolla20003@outlook.com" userId="14dc9ff05c1b3bed" providerId="LiveId" clId="{769A32B8-41A1-417F-91E9-BC0B390E781D}" dt="2025-08-25T09:07:11.998" v="2018" actId="14100"/>
          <ac:spMkLst>
            <pc:docMk/>
            <pc:sldMk cId="2443180265" sldId="265"/>
            <ac:spMk id="9" creationId="{868782E6-B79B-0B66-D110-F0763120AAE1}"/>
          </ac:spMkLst>
        </pc:spChg>
        <pc:spChg chg="add del mod">
          <ac:chgData name="bhavanagolla20003@outlook.com" userId="14dc9ff05c1b3bed" providerId="LiveId" clId="{769A32B8-41A1-417F-91E9-BC0B390E781D}" dt="2025-08-25T09:07:37.392" v="2021" actId="12"/>
          <ac:spMkLst>
            <pc:docMk/>
            <pc:sldMk cId="2443180265" sldId="265"/>
            <ac:spMk id="10" creationId="{864D6D73-208A-7195-110A-109F7EE75A05}"/>
          </ac:spMkLst>
        </pc:spChg>
        <pc:picChg chg="mod">
          <ac:chgData name="bhavanagolla20003@outlook.com" userId="14dc9ff05c1b3bed" providerId="LiveId" clId="{769A32B8-41A1-417F-91E9-BC0B390E781D}" dt="2025-08-25T09:07:05.740" v="2017" actId="14100"/>
          <ac:picMkLst>
            <pc:docMk/>
            <pc:sldMk cId="2443180265" sldId="265"/>
            <ac:picMk id="5" creationId="{28125A40-237B-DE04-E538-CD5F4CE9BE79}"/>
          </ac:picMkLst>
        </pc:picChg>
        <pc:picChg chg="mod">
          <ac:chgData name="bhavanagolla20003@outlook.com" userId="14dc9ff05c1b3bed" providerId="LiveId" clId="{769A32B8-41A1-417F-91E9-BC0B390E781D}" dt="2025-08-25T09:07:20.509" v="2020" actId="1076"/>
          <ac:picMkLst>
            <pc:docMk/>
            <pc:sldMk cId="2443180265" sldId="265"/>
            <ac:picMk id="7" creationId="{8D8672A9-335D-BB12-D7C4-8896BA59BD9D}"/>
          </ac:picMkLst>
        </pc:picChg>
      </pc:sldChg>
      <pc:sldChg chg="addSp delSp modSp del mod">
        <pc:chgData name="bhavanagolla20003@outlook.com" userId="14dc9ff05c1b3bed" providerId="LiveId" clId="{769A32B8-41A1-417F-91E9-BC0B390E781D}" dt="2025-08-15T15:56:58.384" v="95" actId="2696"/>
        <pc:sldMkLst>
          <pc:docMk/>
          <pc:sldMk cId="398666780" sldId="266"/>
        </pc:sldMkLst>
      </pc:sldChg>
      <pc:sldChg chg="add del">
        <pc:chgData name="bhavanagolla20003@outlook.com" userId="14dc9ff05c1b3bed" providerId="LiveId" clId="{769A32B8-41A1-417F-91E9-BC0B390E781D}" dt="2025-08-21T17:36:22.274" v="1216"/>
        <pc:sldMkLst>
          <pc:docMk/>
          <pc:sldMk cId="484796932" sldId="267"/>
        </pc:sldMkLst>
      </pc:sldChg>
      <pc:sldChg chg="addSp delSp modSp del mod modClrScheme chgLayout">
        <pc:chgData name="bhavanagolla20003@outlook.com" userId="14dc9ff05c1b3bed" providerId="LiveId" clId="{769A32B8-41A1-417F-91E9-BC0B390E781D}" dt="2025-08-21T17:35:57.140" v="1207" actId="2696"/>
        <pc:sldMkLst>
          <pc:docMk/>
          <pc:sldMk cId="933204979" sldId="267"/>
        </pc:sldMkLst>
      </pc:sldChg>
      <pc:sldChg chg="addSp delSp modSp new mod setBg modClrScheme chgLayout">
        <pc:chgData name="bhavanagolla20003@outlook.com" userId="14dc9ff05c1b3bed" providerId="LiveId" clId="{769A32B8-41A1-417F-91E9-BC0B390E781D}" dt="2025-08-29T19:14:21.645" v="2580"/>
        <pc:sldMkLst>
          <pc:docMk/>
          <pc:sldMk cId="448437832" sldId="268"/>
        </pc:sldMkLst>
        <pc:spChg chg="mod">
          <ac:chgData name="bhavanagolla20003@outlook.com" userId="14dc9ff05c1b3bed" providerId="LiveId" clId="{769A32B8-41A1-417F-91E9-BC0B390E781D}" dt="2025-08-29T19:01:51.807" v="2497" actId="20577"/>
          <ac:spMkLst>
            <pc:docMk/>
            <pc:sldMk cId="448437832" sldId="268"/>
            <ac:spMk id="2" creationId="{F6CD23B9-596A-2FEA-0C5E-1F7D710CD9C6}"/>
          </ac:spMkLst>
        </pc:spChg>
        <pc:spChg chg="mod">
          <ac:chgData name="bhavanagolla20003@outlook.com" userId="14dc9ff05c1b3bed" providerId="LiveId" clId="{769A32B8-41A1-417F-91E9-BC0B390E781D}" dt="2025-08-29T19:14:21.645" v="2580"/>
          <ac:spMkLst>
            <pc:docMk/>
            <pc:sldMk cId="448437832" sldId="268"/>
            <ac:spMk id="3" creationId="{38C265F0-4440-FB97-CF21-DE957A8F51E5}"/>
          </ac:spMkLst>
        </pc:spChg>
      </pc:sldChg>
      <pc:sldChg chg="new del">
        <pc:chgData name="bhavanagolla20003@outlook.com" userId="14dc9ff05c1b3bed" providerId="LiveId" clId="{769A32B8-41A1-417F-91E9-BC0B390E781D}" dt="2025-08-15T15:52:19.474" v="40" actId="2696"/>
        <pc:sldMkLst>
          <pc:docMk/>
          <pc:sldMk cId="884377430" sldId="268"/>
        </pc:sldMkLst>
      </pc:sldChg>
      <pc:sldChg chg="modSp add del modNotes">
        <pc:chgData name="bhavanagolla20003@outlook.com" userId="14dc9ff05c1b3bed" providerId="LiveId" clId="{769A32B8-41A1-417F-91E9-BC0B390E781D}" dt="2025-08-15T16:10:42.017" v="202" actId="2696"/>
        <pc:sldMkLst>
          <pc:docMk/>
          <pc:sldMk cId="0" sldId="269"/>
        </pc:sldMkLst>
      </pc:sldChg>
      <pc:sldChg chg="addSp delSp new add del mod">
        <pc:chgData name="bhavanagolla20003@outlook.com" userId="14dc9ff05c1b3bed" providerId="LiveId" clId="{769A32B8-41A1-417F-91E9-BC0B390E781D}" dt="2025-08-15T16:03:54.246" v="121" actId="2696"/>
        <pc:sldMkLst>
          <pc:docMk/>
          <pc:sldMk cId="2756321287" sldId="270"/>
        </pc:sldMkLst>
      </pc:sldChg>
      <pc:sldChg chg="addSp delSp modSp new mod setBg modClrScheme chgLayout">
        <pc:chgData name="bhavanagolla20003@outlook.com" userId="14dc9ff05c1b3bed" providerId="LiveId" clId="{769A32B8-41A1-417F-91E9-BC0B390E781D}" dt="2025-08-29T19:14:21.645" v="2580"/>
        <pc:sldMkLst>
          <pc:docMk/>
          <pc:sldMk cId="3692447712" sldId="271"/>
        </pc:sldMkLst>
        <pc:spChg chg="add del mod">
          <ac:chgData name="bhavanagolla20003@outlook.com" userId="14dc9ff05c1b3bed" providerId="LiveId" clId="{769A32B8-41A1-417F-91E9-BC0B390E781D}" dt="2025-08-29T19:14:21.645" v="2580"/>
          <ac:spMkLst>
            <pc:docMk/>
            <pc:sldMk cId="3692447712" sldId="271"/>
            <ac:spMk id="3" creationId="{E7F70107-A524-58F3-7DEC-F40A68D19909}"/>
          </ac:spMkLst>
        </pc:spChg>
        <pc:spChg chg="add mod">
          <ac:chgData name="bhavanagolla20003@outlook.com" userId="14dc9ff05c1b3bed" providerId="LiveId" clId="{769A32B8-41A1-417F-91E9-BC0B390E781D}" dt="2025-08-29T15:21:42.200" v="2241" actId="113"/>
          <ac:spMkLst>
            <pc:docMk/>
            <pc:sldMk cId="3692447712" sldId="271"/>
            <ac:spMk id="4" creationId="{ACD23F3F-756D-877F-4B06-8A0048D4B7FE}"/>
          </ac:spMkLst>
        </pc:spChg>
        <pc:spChg chg="add mod">
          <ac:chgData name="bhavanagolla20003@outlook.com" userId="14dc9ff05c1b3bed" providerId="LiveId" clId="{769A32B8-41A1-417F-91E9-BC0B390E781D}" dt="2025-08-24T19:07:53.383" v="1379" actId="14100"/>
          <ac:spMkLst>
            <pc:docMk/>
            <pc:sldMk cId="3692447712" sldId="271"/>
            <ac:spMk id="5" creationId="{3241CA64-4FC2-C7C9-37FE-E5D3BCA94F70}"/>
          </ac:spMkLst>
        </pc:spChg>
      </pc:sldChg>
      <pc:sldChg chg="addSp delSp modSp new mod ord setBg delDesignElem">
        <pc:chgData name="bhavanagolla20003@outlook.com" userId="14dc9ff05c1b3bed" providerId="LiveId" clId="{769A32B8-41A1-417F-91E9-BC0B390E781D}" dt="2025-08-29T15:21:28.732" v="2240" actId="113"/>
        <pc:sldMkLst>
          <pc:docMk/>
          <pc:sldMk cId="676700865" sldId="272"/>
        </pc:sldMkLst>
        <pc:spChg chg="add del mod">
          <ac:chgData name="bhavanagolla20003@outlook.com" userId="14dc9ff05c1b3bed" providerId="LiveId" clId="{769A32B8-41A1-417F-91E9-BC0B390E781D}" dt="2025-08-20T14:50:12.427" v="384" actId="14100"/>
          <ac:spMkLst>
            <pc:docMk/>
            <pc:sldMk cId="676700865" sldId="272"/>
            <ac:spMk id="6" creationId="{4820B5E9-D169-7CCF-E8FB-2639BDF49F30}"/>
          </ac:spMkLst>
        </pc:spChg>
        <pc:spChg chg="add mod ord">
          <ac:chgData name="bhavanagolla20003@outlook.com" userId="14dc9ff05c1b3bed" providerId="LiveId" clId="{769A32B8-41A1-417F-91E9-BC0B390E781D}" dt="2025-08-29T15:21:28.732" v="2240" actId="113"/>
          <ac:spMkLst>
            <pc:docMk/>
            <pc:sldMk cId="676700865" sldId="272"/>
            <ac:spMk id="7" creationId="{6BEACFC7-9506-85D1-EDC2-83B7CBC840FB}"/>
          </ac:spMkLst>
        </pc:spChg>
        <pc:picChg chg="add mod ord">
          <ac:chgData name="bhavanagolla20003@outlook.com" userId="14dc9ff05c1b3bed" providerId="LiveId" clId="{769A32B8-41A1-417F-91E9-BC0B390E781D}" dt="2025-08-29T15:08:06.879" v="2110" actId="1036"/>
          <ac:picMkLst>
            <pc:docMk/>
            <pc:sldMk cId="676700865" sldId="272"/>
            <ac:picMk id="5" creationId="{F4E5029E-9F2E-09AF-5EA5-382BFAA8634E}"/>
          </ac:picMkLst>
        </pc:picChg>
      </pc:sldChg>
      <pc:sldChg chg="new del">
        <pc:chgData name="bhavanagolla20003@outlook.com" userId="14dc9ff05c1b3bed" providerId="LiveId" clId="{769A32B8-41A1-417F-91E9-BC0B390E781D}" dt="2025-08-15T16:09:13.935" v="191" actId="2696"/>
        <pc:sldMkLst>
          <pc:docMk/>
          <pc:sldMk cId="967190510" sldId="272"/>
        </pc:sldMkLst>
      </pc:sldChg>
      <pc:sldChg chg="add del">
        <pc:chgData name="bhavanagolla20003@outlook.com" userId="14dc9ff05c1b3bed" providerId="LiveId" clId="{769A32B8-41A1-417F-91E9-BC0B390E781D}" dt="2025-08-15T16:09:34.268" v="194" actId="2696"/>
        <pc:sldMkLst>
          <pc:docMk/>
          <pc:sldMk cId="1063712510" sldId="273"/>
        </pc:sldMkLst>
      </pc:sldChg>
      <pc:sldChg chg="new del">
        <pc:chgData name="bhavanagolla20003@outlook.com" userId="14dc9ff05c1b3bed" providerId="LiveId" clId="{769A32B8-41A1-417F-91E9-BC0B390E781D}" dt="2025-08-21T11:19:02.399" v="424" actId="2696"/>
        <pc:sldMkLst>
          <pc:docMk/>
          <pc:sldMk cId="2714368127" sldId="273"/>
        </pc:sldMkLst>
      </pc:sldChg>
      <pc:sldChg chg="addSp delSp modSp new del mod">
        <pc:chgData name="bhavanagolla20003@outlook.com" userId="14dc9ff05c1b3bed" providerId="LiveId" clId="{769A32B8-41A1-417F-91E9-BC0B390E781D}" dt="2025-08-21T11:18:10.382" v="417" actId="2696"/>
        <pc:sldMkLst>
          <pc:docMk/>
          <pc:sldMk cId="3345472165" sldId="273"/>
        </pc:sldMkLst>
      </pc:sldChg>
      <pc:sldChg chg="modSp add del mod ord">
        <pc:chgData name="bhavanagolla20003@outlook.com" userId="14dc9ff05c1b3bed" providerId="LiveId" clId="{769A32B8-41A1-417F-91E9-BC0B390E781D}" dt="2025-08-21T17:46:36.302" v="1259" actId="2696"/>
        <pc:sldMkLst>
          <pc:docMk/>
          <pc:sldMk cId="2335925717" sldId="274"/>
        </pc:sldMkLst>
      </pc:sldChg>
      <pc:sldChg chg="addSp delSp modSp new del mod modClrScheme chgLayout">
        <pc:chgData name="bhavanagolla20003@outlook.com" userId="14dc9ff05c1b3bed" providerId="LiveId" clId="{769A32B8-41A1-417F-91E9-BC0B390E781D}" dt="2025-08-24T19:40:17.600" v="1782" actId="2696"/>
        <pc:sldMkLst>
          <pc:docMk/>
          <pc:sldMk cId="3350256648" sldId="275"/>
        </pc:sldMkLst>
      </pc:sldChg>
      <pc:sldChg chg="addSp delSp modSp new mod ord setBg">
        <pc:chgData name="bhavanagolla20003@outlook.com" userId="14dc9ff05c1b3bed" providerId="LiveId" clId="{769A32B8-41A1-417F-91E9-BC0B390E781D}" dt="2025-08-29T19:14:21.645" v="2580"/>
        <pc:sldMkLst>
          <pc:docMk/>
          <pc:sldMk cId="393606320" sldId="276"/>
        </pc:sldMkLst>
        <pc:spChg chg="mod">
          <ac:chgData name="bhavanagolla20003@outlook.com" userId="14dc9ff05c1b3bed" providerId="LiveId" clId="{769A32B8-41A1-417F-91E9-BC0B390E781D}" dt="2025-08-29T19:14:21.645" v="2580"/>
          <ac:spMkLst>
            <pc:docMk/>
            <pc:sldMk cId="393606320" sldId="276"/>
            <ac:spMk id="2" creationId="{0157732E-EA5D-2D3F-7B44-950C8BF531C8}"/>
          </ac:spMkLst>
        </pc:spChg>
        <pc:spChg chg="add del mod ord">
          <ac:chgData name="bhavanagolla20003@outlook.com" userId="14dc9ff05c1b3bed" providerId="LiveId" clId="{769A32B8-41A1-417F-91E9-BC0B390E781D}" dt="2025-08-25T09:05:41.375" v="2003" actId="170"/>
          <ac:spMkLst>
            <pc:docMk/>
            <pc:sldMk cId="393606320" sldId="276"/>
            <ac:spMk id="3" creationId="{45D2B3DA-070E-D6B3-6040-DE9F1C0BB5F9}"/>
          </ac:spMkLst>
        </pc:spChg>
        <pc:picChg chg="add mod ord">
          <ac:chgData name="bhavanagolla20003@outlook.com" userId="14dc9ff05c1b3bed" providerId="LiveId" clId="{769A32B8-41A1-417F-91E9-BC0B390E781D}" dt="2025-08-25T09:05:26.009" v="2000" actId="170"/>
          <ac:picMkLst>
            <pc:docMk/>
            <pc:sldMk cId="393606320" sldId="276"/>
            <ac:picMk id="8" creationId="{06FE56DC-3724-7E8C-AAD8-EA0BE4F3D2FD}"/>
          </ac:picMkLst>
        </pc:picChg>
        <pc:picChg chg="add mod ord">
          <ac:chgData name="bhavanagolla20003@outlook.com" userId="14dc9ff05c1b3bed" providerId="LiveId" clId="{769A32B8-41A1-417F-91E9-BC0B390E781D}" dt="2025-08-25T09:05:29.140" v="2001" actId="170"/>
          <ac:picMkLst>
            <pc:docMk/>
            <pc:sldMk cId="393606320" sldId="276"/>
            <ac:picMk id="10" creationId="{B85E0FC8-FFFC-8C32-D4BA-EC07EE242152}"/>
          </ac:picMkLst>
        </pc:picChg>
      </pc:sldChg>
      <pc:sldChg chg="addSp delSp modSp add mod ord setBg">
        <pc:chgData name="bhavanagolla20003@outlook.com" userId="14dc9ff05c1b3bed" providerId="LiveId" clId="{769A32B8-41A1-417F-91E9-BC0B390E781D}" dt="2025-08-29T19:14:21.645" v="2580"/>
        <pc:sldMkLst>
          <pc:docMk/>
          <pc:sldMk cId="1054634204" sldId="277"/>
        </pc:sldMkLst>
        <pc:spChg chg="mod">
          <ac:chgData name="bhavanagolla20003@outlook.com" userId="14dc9ff05c1b3bed" providerId="LiveId" clId="{769A32B8-41A1-417F-91E9-BC0B390E781D}" dt="2025-08-29T19:14:21.645" v="2580"/>
          <ac:spMkLst>
            <pc:docMk/>
            <pc:sldMk cId="1054634204" sldId="277"/>
            <ac:spMk id="2" creationId="{E9A6BA8B-AAB2-AA82-A76B-AA5385A0B6CF}"/>
          </ac:spMkLst>
        </pc:spChg>
        <pc:spChg chg="mod ord">
          <ac:chgData name="bhavanagolla20003@outlook.com" userId="14dc9ff05c1b3bed" providerId="LiveId" clId="{769A32B8-41A1-417F-91E9-BC0B390E781D}" dt="2025-08-29T15:17:48.757" v="2187" actId="255"/>
          <ac:spMkLst>
            <pc:docMk/>
            <pc:sldMk cId="1054634204" sldId="277"/>
            <ac:spMk id="3" creationId="{C166FCA7-2DAB-5086-D573-EF5518CA7A44}"/>
          </ac:spMkLst>
        </pc:spChg>
        <pc:picChg chg="add mod ord">
          <ac:chgData name="bhavanagolla20003@outlook.com" userId="14dc9ff05c1b3bed" providerId="LiveId" clId="{769A32B8-41A1-417F-91E9-BC0B390E781D}" dt="2025-08-25T09:06:12.207" v="2009" actId="170"/>
          <ac:picMkLst>
            <pc:docMk/>
            <pc:sldMk cId="1054634204" sldId="277"/>
            <ac:picMk id="5" creationId="{152DA355-E3FB-D106-BE75-C8B94D31742D}"/>
          </ac:picMkLst>
        </pc:picChg>
        <pc:picChg chg="add mod ord">
          <ac:chgData name="bhavanagolla20003@outlook.com" userId="14dc9ff05c1b3bed" providerId="LiveId" clId="{769A32B8-41A1-417F-91E9-BC0B390E781D}" dt="2025-08-29T15:17:58.991" v="2189" actId="1076"/>
          <ac:picMkLst>
            <pc:docMk/>
            <pc:sldMk cId="1054634204" sldId="277"/>
            <ac:picMk id="7" creationId="{C5C33D70-E2B1-FFB9-888A-F2D522396BF0}"/>
          </ac:picMkLst>
        </pc:picChg>
      </pc:sldChg>
      <pc:sldChg chg="new del">
        <pc:chgData name="bhavanagolla20003@outlook.com" userId="14dc9ff05c1b3bed" providerId="LiveId" clId="{769A32B8-41A1-417F-91E9-BC0B390E781D}" dt="2025-08-21T12:11:12.342" v="514" actId="680"/>
        <pc:sldMkLst>
          <pc:docMk/>
          <pc:sldMk cId="1981803003" sldId="277"/>
        </pc:sldMkLst>
      </pc:sldChg>
      <pc:sldChg chg="addSp delSp modSp add mod setBg">
        <pc:chgData name="bhavanagolla20003@outlook.com" userId="14dc9ff05c1b3bed" providerId="LiveId" clId="{769A32B8-41A1-417F-91E9-BC0B390E781D}" dt="2025-08-29T18:50:04.555" v="2468" actId="12"/>
        <pc:sldMkLst>
          <pc:docMk/>
          <pc:sldMk cId="812113500" sldId="278"/>
        </pc:sldMkLst>
        <pc:spChg chg="add mod">
          <ac:chgData name="bhavanagolla20003@outlook.com" userId="14dc9ff05c1b3bed" providerId="LiveId" clId="{769A32B8-41A1-417F-91E9-BC0B390E781D}" dt="2025-08-29T18:50:04.555" v="2468" actId="12"/>
          <ac:spMkLst>
            <pc:docMk/>
            <pc:sldMk cId="812113500" sldId="278"/>
            <ac:spMk id="3" creationId="{E0818FDE-B194-F953-23F9-34EAD8092717}"/>
          </ac:spMkLst>
        </pc:spChg>
        <pc:spChg chg="mod">
          <ac:chgData name="bhavanagolla20003@outlook.com" userId="14dc9ff05c1b3bed" providerId="LiveId" clId="{769A32B8-41A1-417F-91E9-BC0B390E781D}" dt="2025-08-24T18:45:05.914" v="1289"/>
          <ac:spMkLst>
            <pc:docMk/>
            <pc:sldMk cId="812113500" sldId="278"/>
            <ac:spMk id="5" creationId="{98102A36-F215-F4DF-1661-4C26F9B82433}"/>
          </ac:spMkLst>
        </pc:spChg>
        <pc:picChg chg="add del mod">
          <ac:chgData name="bhavanagolla20003@outlook.com" userId="14dc9ff05c1b3bed" providerId="LiveId" clId="{769A32B8-41A1-417F-91E9-BC0B390E781D}" dt="2025-08-29T17:40:28.264" v="2280" actId="21"/>
          <ac:picMkLst>
            <pc:docMk/>
            <pc:sldMk cId="812113500" sldId="278"/>
            <ac:picMk id="4" creationId="{05BCE04D-667D-45EC-4CD9-73A6599AB5F8}"/>
          </ac:picMkLst>
        </pc:picChg>
        <pc:picChg chg="add mod">
          <ac:chgData name="bhavanagolla20003@outlook.com" userId="14dc9ff05c1b3bed" providerId="LiveId" clId="{769A32B8-41A1-417F-91E9-BC0B390E781D}" dt="2025-08-29T17:41:01.966" v="2283" actId="1076"/>
          <ac:picMkLst>
            <pc:docMk/>
            <pc:sldMk cId="812113500" sldId="278"/>
            <ac:picMk id="7" creationId="{CAF6808E-F257-3DA3-D93B-6FBCA4BBE42A}"/>
          </ac:picMkLst>
        </pc:picChg>
        <pc:picChg chg="add mod">
          <ac:chgData name="bhavanagolla20003@outlook.com" userId="14dc9ff05c1b3bed" providerId="LiveId" clId="{769A32B8-41A1-417F-91E9-BC0B390E781D}" dt="2025-08-24T18:52:31.598" v="1320" actId="14100"/>
          <ac:picMkLst>
            <pc:docMk/>
            <pc:sldMk cId="812113500" sldId="278"/>
            <ac:picMk id="10" creationId="{F7483973-EAF1-D72F-6CD1-638FD6F088BD}"/>
          </ac:picMkLst>
        </pc:picChg>
        <pc:picChg chg="add mod">
          <ac:chgData name="bhavanagolla20003@outlook.com" userId="14dc9ff05c1b3bed" providerId="LiveId" clId="{769A32B8-41A1-417F-91E9-BC0B390E781D}" dt="2025-08-29T18:49:48.862" v="2465" actId="1076"/>
          <ac:picMkLst>
            <pc:docMk/>
            <pc:sldMk cId="812113500" sldId="278"/>
            <ac:picMk id="12" creationId="{485E39E8-22D5-186E-B143-95DDDDEB31CA}"/>
          </ac:picMkLst>
        </pc:picChg>
      </pc:sldChg>
      <pc:sldChg chg="addSp delSp modSp add mod setBg">
        <pc:chgData name="bhavanagolla20003@outlook.com" userId="14dc9ff05c1b3bed" providerId="LiveId" clId="{769A32B8-41A1-417F-91E9-BC0B390E781D}" dt="2025-08-29T14:51:20.378" v="2086"/>
        <pc:sldMkLst>
          <pc:docMk/>
          <pc:sldMk cId="1505864140" sldId="279"/>
        </pc:sldMkLst>
        <pc:spChg chg="add mod">
          <ac:chgData name="bhavanagolla20003@outlook.com" userId="14dc9ff05c1b3bed" providerId="LiveId" clId="{769A32B8-41A1-417F-91E9-BC0B390E781D}" dt="2025-08-21T17:20:40.568" v="1098" actId="14100"/>
          <ac:spMkLst>
            <pc:docMk/>
            <pc:sldMk cId="1505864140" sldId="279"/>
            <ac:spMk id="4" creationId="{1658E625-EB25-FEA3-52C5-13B7760C4F7D}"/>
          </ac:spMkLst>
        </pc:spChg>
        <pc:spChg chg="mod">
          <ac:chgData name="bhavanagolla20003@outlook.com" userId="14dc9ff05c1b3bed" providerId="LiveId" clId="{769A32B8-41A1-417F-91E9-BC0B390E781D}" dt="2025-08-24T19:21:31.850" v="1530" actId="14100"/>
          <ac:spMkLst>
            <pc:docMk/>
            <pc:sldMk cId="1505864140" sldId="279"/>
            <ac:spMk id="9" creationId="{53AE6503-94E4-72AE-466C-18F6574A5EB2}"/>
          </ac:spMkLst>
        </pc:spChg>
        <pc:picChg chg="add del mod">
          <ac:chgData name="bhavanagolla20003@outlook.com" userId="14dc9ff05c1b3bed" providerId="LiveId" clId="{769A32B8-41A1-417F-91E9-BC0B390E781D}" dt="2025-08-24T19:21:41.219" v="1532" actId="1076"/>
          <ac:picMkLst>
            <pc:docMk/>
            <pc:sldMk cId="1505864140" sldId="279"/>
            <ac:picMk id="3" creationId="{F8BDF29E-26B2-5B4A-B8BE-FE8C52212C25}"/>
          </ac:picMkLst>
        </pc:picChg>
        <pc:picChg chg="add mod">
          <ac:chgData name="bhavanagolla20003@outlook.com" userId="14dc9ff05c1b3bed" providerId="LiveId" clId="{769A32B8-41A1-417F-91E9-BC0B390E781D}" dt="2025-08-24T19:21:37.718" v="1531" actId="1076"/>
          <ac:picMkLst>
            <pc:docMk/>
            <pc:sldMk cId="1505864140" sldId="279"/>
            <ac:picMk id="6" creationId="{B1E3DB31-04CE-EDA9-96BE-5327BAD74A44}"/>
          </ac:picMkLst>
        </pc:picChg>
      </pc:sldChg>
      <pc:sldChg chg="add del">
        <pc:chgData name="bhavanagolla20003@outlook.com" userId="14dc9ff05c1b3bed" providerId="LiveId" clId="{769A32B8-41A1-417F-91E9-BC0B390E781D}" dt="2025-08-21T12:16:53.080" v="601" actId="2696"/>
        <pc:sldMkLst>
          <pc:docMk/>
          <pc:sldMk cId="2708239871" sldId="279"/>
        </pc:sldMkLst>
      </pc:sldChg>
      <pc:sldChg chg="addSp delSp modSp add mod setBg">
        <pc:chgData name="bhavanagolla20003@outlook.com" userId="14dc9ff05c1b3bed" providerId="LiveId" clId="{769A32B8-41A1-417F-91E9-BC0B390E781D}" dt="2025-08-29T19:14:28.235" v="2586" actId="1076"/>
        <pc:sldMkLst>
          <pc:docMk/>
          <pc:sldMk cId="2908106076" sldId="280"/>
        </pc:sldMkLst>
        <pc:spChg chg="mod">
          <ac:chgData name="bhavanagolla20003@outlook.com" userId="14dc9ff05c1b3bed" providerId="LiveId" clId="{769A32B8-41A1-417F-91E9-BC0B390E781D}" dt="2025-08-24T19:22:19.921" v="1539" actId="20577"/>
          <ac:spMkLst>
            <pc:docMk/>
            <pc:sldMk cId="2908106076" sldId="280"/>
            <ac:spMk id="5" creationId="{3CCB17EE-7FF3-0DC1-D2D3-2824FF4D7356}"/>
          </ac:spMkLst>
        </pc:spChg>
        <pc:spChg chg="add mod">
          <ac:chgData name="bhavanagolla20003@outlook.com" userId="14dc9ff05c1b3bed" providerId="LiveId" clId="{769A32B8-41A1-417F-91E9-BC0B390E781D}" dt="2025-08-24T18:56:03.916" v="1345" actId="14100"/>
          <ac:spMkLst>
            <pc:docMk/>
            <pc:sldMk cId="2908106076" sldId="280"/>
            <ac:spMk id="6" creationId="{2E7DECE9-FD67-E60B-2BA0-0F1C55FB9B69}"/>
          </ac:spMkLst>
        </pc:spChg>
        <pc:picChg chg="add mod">
          <ac:chgData name="bhavanagolla20003@outlook.com" userId="14dc9ff05c1b3bed" providerId="LiveId" clId="{769A32B8-41A1-417F-91E9-BC0B390E781D}" dt="2025-08-24T18:56:23.569" v="1349" actId="1076"/>
          <ac:picMkLst>
            <pc:docMk/>
            <pc:sldMk cId="2908106076" sldId="280"/>
            <ac:picMk id="3" creationId="{495D77C7-B7FA-2FD2-6F8E-5557DFE9F453}"/>
          </ac:picMkLst>
        </pc:picChg>
        <pc:picChg chg="add mod">
          <ac:chgData name="bhavanagolla20003@outlook.com" userId="14dc9ff05c1b3bed" providerId="LiveId" clId="{769A32B8-41A1-417F-91E9-BC0B390E781D}" dt="2025-08-29T19:14:28.235" v="2586" actId="1076"/>
          <ac:picMkLst>
            <pc:docMk/>
            <pc:sldMk cId="2908106076" sldId="280"/>
            <ac:picMk id="4" creationId="{C2A8C108-3A9D-3541-3A7E-389802E0F69E}"/>
          </ac:picMkLst>
        </pc:picChg>
        <pc:picChg chg="add mod">
          <ac:chgData name="bhavanagolla20003@outlook.com" userId="14dc9ff05c1b3bed" providerId="LiveId" clId="{769A32B8-41A1-417F-91E9-BC0B390E781D}" dt="2025-08-24T19:45:40.580" v="1824" actId="1076"/>
          <ac:picMkLst>
            <pc:docMk/>
            <pc:sldMk cId="2908106076" sldId="280"/>
            <ac:picMk id="7" creationId="{AF2A4041-12D0-195D-1501-C769CDA0666B}"/>
          </ac:picMkLst>
        </pc:picChg>
      </pc:sldChg>
      <pc:sldChg chg="addSp delSp modSp add mod setBg">
        <pc:chgData name="bhavanagolla20003@outlook.com" userId="14dc9ff05c1b3bed" providerId="LiveId" clId="{769A32B8-41A1-417F-91E9-BC0B390E781D}" dt="2025-08-29T14:51:20.378" v="2086"/>
        <pc:sldMkLst>
          <pc:docMk/>
          <pc:sldMk cId="1455066496" sldId="281"/>
        </pc:sldMkLst>
        <pc:spChg chg="add mod">
          <ac:chgData name="bhavanagolla20003@outlook.com" userId="14dc9ff05c1b3bed" providerId="LiveId" clId="{769A32B8-41A1-417F-91E9-BC0B390E781D}" dt="2025-08-24T19:06:55.928" v="1366" actId="14100"/>
          <ac:spMkLst>
            <pc:docMk/>
            <pc:sldMk cId="1455066496" sldId="281"/>
            <ac:spMk id="3" creationId="{03944A2F-25C8-DE6F-21B7-7C41BA08FFFB}"/>
          </ac:spMkLst>
        </pc:spChg>
        <pc:spChg chg="mod">
          <ac:chgData name="bhavanagolla20003@outlook.com" userId="14dc9ff05c1b3bed" providerId="LiveId" clId="{769A32B8-41A1-417F-91E9-BC0B390E781D}" dt="2025-08-24T19:22:55.328" v="1546" actId="5793"/>
          <ac:spMkLst>
            <pc:docMk/>
            <pc:sldMk cId="1455066496" sldId="281"/>
            <ac:spMk id="5" creationId="{676B1F4D-D589-387D-CFAF-6E08F211E864}"/>
          </ac:spMkLst>
        </pc:spChg>
        <pc:picChg chg="add mod">
          <ac:chgData name="bhavanagolla20003@outlook.com" userId="14dc9ff05c1b3bed" providerId="LiveId" clId="{769A32B8-41A1-417F-91E9-BC0B390E781D}" dt="2025-08-24T19:23:00.233" v="1547" actId="1076"/>
          <ac:picMkLst>
            <pc:docMk/>
            <pc:sldMk cId="1455066496" sldId="281"/>
            <ac:picMk id="4" creationId="{5C4ADDF1-4F45-C940-35DA-CBE53EC1C35A}"/>
          </ac:picMkLst>
        </pc:picChg>
        <pc:picChg chg="add mod">
          <ac:chgData name="bhavanagolla20003@outlook.com" userId="14dc9ff05c1b3bed" providerId="LiveId" clId="{769A32B8-41A1-417F-91E9-BC0B390E781D}" dt="2025-08-24T19:23:03.556" v="1548" actId="1076"/>
          <ac:picMkLst>
            <pc:docMk/>
            <pc:sldMk cId="1455066496" sldId="281"/>
            <ac:picMk id="8" creationId="{752B355C-CD7F-AE9A-FADC-BD0780528440}"/>
          </ac:picMkLst>
        </pc:picChg>
      </pc:sldChg>
      <pc:sldChg chg="addSp delSp modSp add mod setBg">
        <pc:chgData name="bhavanagolla20003@outlook.com" userId="14dc9ff05c1b3bed" providerId="LiveId" clId="{769A32B8-41A1-417F-91E9-BC0B390E781D}" dt="2025-08-29T14:51:20.378" v="2086"/>
        <pc:sldMkLst>
          <pc:docMk/>
          <pc:sldMk cId="3679843786" sldId="282"/>
        </pc:sldMkLst>
        <pc:spChg chg="add mod">
          <ac:chgData name="bhavanagolla20003@outlook.com" userId="14dc9ff05c1b3bed" providerId="LiveId" clId="{769A32B8-41A1-417F-91E9-BC0B390E781D}" dt="2025-08-21T17:29:30.480" v="1179" actId="255"/>
          <ac:spMkLst>
            <pc:docMk/>
            <pc:sldMk cId="3679843786" sldId="282"/>
            <ac:spMk id="4" creationId="{892403E2-3EB0-3023-C5EC-E8CB9B251B9C}"/>
          </ac:spMkLst>
        </pc:spChg>
        <pc:spChg chg="mod">
          <ac:chgData name="bhavanagolla20003@outlook.com" userId="14dc9ff05c1b3bed" providerId="LiveId" clId="{769A32B8-41A1-417F-91E9-BC0B390E781D}" dt="2025-08-21T12:31:52.242" v="839" actId="207"/>
          <ac:spMkLst>
            <pc:docMk/>
            <pc:sldMk cId="3679843786" sldId="282"/>
            <ac:spMk id="5" creationId="{741413FD-9AB4-0B2F-DED0-2F979BB9D06A}"/>
          </ac:spMkLst>
        </pc:spChg>
        <pc:picChg chg="add mod">
          <ac:chgData name="bhavanagolla20003@outlook.com" userId="14dc9ff05c1b3bed" providerId="LiveId" clId="{769A32B8-41A1-417F-91E9-BC0B390E781D}" dt="2025-08-21T12:32:43.314" v="845" actId="14100"/>
          <ac:picMkLst>
            <pc:docMk/>
            <pc:sldMk cId="3679843786" sldId="282"/>
            <ac:picMk id="3" creationId="{20C3F3FB-02E1-D4FB-0CEC-831A019F1F48}"/>
          </ac:picMkLst>
        </pc:picChg>
        <pc:picChg chg="add mod">
          <ac:chgData name="bhavanagolla20003@outlook.com" userId="14dc9ff05c1b3bed" providerId="LiveId" clId="{769A32B8-41A1-417F-91E9-BC0B390E781D}" dt="2025-08-21T12:33:05.832" v="847" actId="1076"/>
          <ac:picMkLst>
            <pc:docMk/>
            <pc:sldMk cId="3679843786" sldId="282"/>
            <ac:picMk id="7" creationId="{5360F188-5ECE-424A-73FD-5213CFD7FB8B}"/>
          </ac:picMkLst>
        </pc:picChg>
      </pc:sldChg>
      <pc:sldChg chg="addSp delSp modSp add mod ord setBg">
        <pc:chgData name="bhavanagolla20003@outlook.com" userId="14dc9ff05c1b3bed" providerId="LiveId" clId="{769A32B8-41A1-417F-91E9-BC0B390E781D}" dt="2025-08-29T14:51:20.378" v="2086"/>
        <pc:sldMkLst>
          <pc:docMk/>
          <pc:sldMk cId="1014176586" sldId="283"/>
        </pc:sldMkLst>
        <pc:spChg chg="add mod">
          <ac:chgData name="bhavanagolla20003@outlook.com" userId="14dc9ff05c1b3bed" providerId="LiveId" clId="{769A32B8-41A1-417F-91E9-BC0B390E781D}" dt="2025-08-21T17:32:59.080" v="1206" actId="2711"/>
          <ac:spMkLst>
            <pc:docMk/>
            <pc:sldMk cId="1014176586" sldId="283"/>
            <ac:spMk id="4" creationId="{78E0CB39-3DE6-F1D4-7A8A-9B5EEED31F28}"/>
          </ac:spMkLst>
        </pc:spChg>
        <pc:spChg chg="mod">
          <ac:chgData name="bhavanagolla20003@outlook.com" userId="14dc9ff05c1b3bed" providerId="LiveId" clId="{769A32B8-41A1-417F-91E9-BC0B390E781D}" dt="2025-08-24T18:54:04.098" v="1335" actId="14100"/>
          <ac:spMkLst>
            <pc:docMk/>
            <pc:sldMk cId="1014176586" sldId="283"/>
            <ac:spMk id="5" creationId="{DE0AD0DE-47D8-24F3-2124-383C6C2FDA7B}"/>
          </ac:spMkLst>
        </pc:spChg>
        <pc:picChg chg="add mod">
          <ac:chgData name="bhavanagolla20003@outlook.com" userId="14dc9ff05c1b3bed" providerId="LiveId" clId="{769A32B8-41A1-417F-91E9-BC0B390E781D}" dt="2025-08-21T17:30:55.087" v="1182" actId="14100"/>
          <ac:picMkLst>
            <pc:docMk/>
            <pc:sldMk cId="1014176586" sldId="283"/>
            <ac:picMk id="3" creationId="{2496C2AF-72AD-A608-80E7-A97D7EFF5E32}"/>
          </ac:picMkLst>
        </pc:picChg>
        <pc:picChg chg="add mod">
          <ac:chgData name="bhavanagolla20003@outlook.com" userId="14dc9ff05c1b3bed" providerId="LiveId" clId="{769A32B8-41A1-417F-91E9-BC0B390E781D}" dt="2025-08-21T12:37:38.808" v="862" actId="1076"/>
          <ac:picMkLst>
            <pc:docMk/>
            <pc:sldMk cId="1014176586" sldId="283"/>
            <ac:picMk id="7" creationId="{7F673168-F690-FB85-DD23-E9B0040C6463}"/>
          </ac:picMkLst>
        </pc:picChg>
      </pc:sldChg>
      <pc:sldChg chg="addSp delSp modSp new mod ord setBg modClrScheme chgLayout">
        <pc:chgData name="bhavanagolla20003@outlook.com" userId="14dc9ff05c1b3bed" providerId="LiveId" clId="{769A32B8-41A1-417F-91E9-BC0B390E781D}" dt="2025-08-29T19:15:33.351" v="2599" actId="255"/>
        <pc:sldMkLst>
          <pc:docMk/>
          <pc:sldMk cId="104094154" sldId="284"/>
        </pc:sldMkLst>
        <pc:spChg chg="mod">
          <ac:chgData name="bhavanagolla20003@outlook.com" userId="14dc9ff05c1b3bed" providerId="LiveId" clId="{769A32B8-41A1-417F-91E9-BC0B390E781D}" dt="2025-08-29T19:15:33.351" v="2599" actId="255"/>
          <ac:spMkLst>
            <pc:docMk/>
            <pc:sldMk cId="104094154" sldId="284"/>
            <ac:spMk id="2" creationId="{3D684E36-7A85-CDA6-9DC5-7118B847F297}"/>
          </ac:spMkLst>
        </pc:spChg>
        <pc:spChg chg="add del mod">
          <ac:chgData name="bhavanagolla20003@outlook.com" userId="14dc9ff05c1b3bed" providerId="LiveId" clId="{769A32B8-41A1-417F-91E9-BC0B390E781D}" dt="2025-08-29T19:14:30.875" v="2587" actId="26606"/>
          <ac:spMkLst>
            <pc:docMk/>
            <pc:sldMk cId="104094154" sldId="284"/>
            <ac:spMk id="11" creationId="{64541306-218E-3E2A-955D-639356C9421B}"/>
          </ac:spMkLst>
        </pc:spChg>
        <pc:graphicFrameChg chg="add del">
          <ac:chgData name="bhavanagolla20003@outlook.com" userId="14dc9ff05c1b3bed" providerId="LiveId" clId="{769A32B8-41A1-417F-91E9-BC0B390E781D}" dt="2025-08-29T19:14:30.875" v="2587" actId="26606"/>
          <ac:graphicFrameMkLst>
            <pc:docMk/>
            <pc:sldMk cId="104094154" sldId="284"/>
            <ac:graphicFrameMk id="13" creationId="{646D9EBD-9259-3933-2EB0-EF9FF07E47F6}"/>
          </ac:graphicFrameMkLst>
        </pc:graphicFrameChg>
      </pc:sldChg>
      <pc:sldChg chg="add del">
        <pc:chgData name="bhavanagolla20003@outlook.com" userId="14dc9ff05c1b3bed" providerId="LiveId" clId="{769A32B8-41A1-417F-91E9-BC0B390E781D}" dt="2025-08-21T12:38:02.701" v="864" actId="2696"/>
        <pc:sldMkLst>
          <pc:docMk/>
          <pc:sldMk cId="899096205" sldId="284"/>
        </pc:sldMkLst>
      </pc:sldChg>
      <pc:sldChg chg="addSp delSp new del mod ord">
        <pc:chgData name="bhavanagolla20003@outlook.com" userId="14dc9ff05c1b3bed" providerId="LiveId" clId="{769A32B8-41A1-417F-91E9-BC0B390E781D}" dt="2025-08-21T17:36:23.885" v="1218" actId="680"/>
        <pc:sldMkLst>
          <pc:docMk/>
          <pc:sldMk cId="3526937385" sldId="284"/>
        </pc:sldMkLst>
      </pc:sldChg>
      <pc:sldChg chg="addSp delSp modSp add mod setBg modClrScheme delDesignElem chgLayout">
        <pc:chgData name="bhavanagolla20003@outlook.com" userId="14dc9ff05c1b3bed" providerId="LiveId" clId="{769A32B8-41A1-417F-91E9-BC0B390E781D}" dt="2025-08-29T19:14:22.154" v="2581" actId="26606"/>
        <pc:sldMkLst>
          <pc:docMk/>
          <pc:sldMk cId="32827662" sldId="285"/>
        </pc:sldMkLst>
        <pc:spChg chg="mod">
          <ac:chgData name="bhavanagolla20003@outlook.com" userId="14dc9ff05c1b3bed" providerId="LiveId" clId="{769A32B8-41A1-417F-91E9-BC0B390E781D}" dt="2025-08-29T19:14:22.154" v="2581" actId="26606"/>
          <ac:spMkLst>
            <pc:docMk/>
            <pc:sldMk cId="32827662" sldId="285"/>
            <ac:spMk id="2" creationId="{F0684FC1-89F1-876B-8388-7C19BFFCD562}"/>
          </ac:spMkLst>
        </pc:spChg>
        <pc:spChg chg="add del mod ord">
          <ac:chgData name="bhavanagolla20003@outlook.com" userId="14dc9ff05c1b3bed" providerId="LiveId" clId="{769A32B8-41A1-417F-91E9-BC0B390E781D}" dt="2025-08-29T19:14:22.154" v="2581" actId="26606"/>
          <ac:spMkLst>
            <pc:docMk/>
            <pc:sldMk cId="32827662" sldId="285"/>
            <ac:spMk id="3" creationId="{B0E4D939-A540-7081-2514-FDD489EF0A35}"/>
          </ac:spMkLst>
        </pc:spChg>
        <pc:spChg chg="add del">
          <ac:chgData name="bhavanagolla20003@outlook.com" userId="14dc9ff05c1b3bed" providerId="LiveId" clId="{769A32B8-41A1-417F-91E9-BC0B390E781D}" dt="2025-08-29T19:14:16.989" v="2574" actId="26606"/>
          <ac:spMkLst>
            <pc:docMk/>
            <pc:sldMk cId="32827662" sldId="285"/>
            <ac:spMk id="10" creationId="{BACC6370-2D7E-4714-9D71-7542949D7D5D}"/>
          </ac:spMkLst>
        </pc:spChg>
        <pc:spChg chg="add del">
          <ac:chgData name="bhavanagolla20003@outlook.com" userId="14dc9ff05c1b3bed" providerId="LiveId" clId="{769A32B8-41A1-417F-91E9-BC0B390E781D}" dt="2025-08-29T19:14:16.989" v="2574" actId="26606"/>
          <ac:spMkLst>
            <pc:docMk/>
            <pc:sldMk cId="32827662" sldId="285"/>
            <ac:spMk id="11" creationId="{F68B3F68-107C-434F-AA38-110D5EA91B85}"/>
          </ac:spMkLst>
        </pc:spChg>
        <pc:spChg chg="add del">
          <ac:chgData name="bhavanagolla20003@outlook.com" userId="14dc9ff05c1b3bed" providerId="LiveId" clId="{769A32B8-41A1-417F-91E9-BC0B390E781D}" dt="2025-08-29T19:14:20.366" v="2578" actId="26606"/>
          <ac:spMkLst>
            <pc:docMk/>
            <pc:sldMk cId="32827662" sldId="285"/>
            <ac:spMk id="12" creationId="{2E442304-DDBD-4F7B-8017-36BCC863FB40}"/>
          </ac:spMkLst>
        </pc:spChg>
        <pc:spChg chg="add del">
          <ac:chgData name="bhavanagolla20003@outlook.com" userId="14dc9ff05c1b3bed" providerId="LiveId" clId="{769A32B8-41A1-417F-91E9-BC0B390E781D}" dt="2025-08-29T19:12:47.066" v="2558" actId="26606"/>
          <ac:spMkLst>
            <pc:docMk/>
            <pc:sldMk cId="32827662" sldId="285"/>
            <ac:spMk id="13" creationId="{B50AB553-2A96-4A92-96F2-93548E096954}"/>
          </ac:spMkLst>
        </pc:spChg>
        <pc:spChg chg="add del">
          <ac:chgData name="bhavanagolla20003@outlook.com" userId="14dc9ff05c1b3bed" providerId="LiveId" clId="{769A32B8-41A1-417F-91E9-BC0B390E781D}" dt="2025-08-29T19:14:20.366" v="2578" actId="26606"/>
          <ac:spMkLst>
            <pc:docMk/>
            <pc:sldMk cId="32827662" sldId="285"/>
            <ac:spMk id="14" creationId="{5E107275-3853-46FD-A241-DE4355A42675}"/>
          </ac:spMkLst>
        </pc:spChg>
        <pc:spChg chg="add del">
          <ac:chgData name="bhavanagolla20003@outlook.com" userId="14dc9ff05c1b3bed" providerId="LiveId" clId="{769A32B8-41A1-417F-91E9-BC0B390E781D}" dt="2025-08-29T19:13:35.925" v="2568" actId="26606"/>
          <ac:spMkLst>
            <pc:docMk/>
            <pc:sldMk cId="32827662" sldId="285"/>
            <ac:spMk id="15" creationId="{6C4028FD-8BAA-4A19-BFDE-594D991B7552}"/>
          </ac:spMkLst>
        </pc:spChg>
        <pc:spChg chg="add del">
          <ac:chgData name="bhavanagolla20003@outlook.com" userId="14dc9ff05c1b3bed" providerId="LiveId" clId="{769A32B8-41A1-417F-91E9-BC0B390E781D}" dt="2025-08-29T19:14:16.989" v="2574" actId="26606"/>
          <ac:spMkLst>
            <pc:docMk/>
            <pc:sldMk cId="32827662" sldId="285"/>
            <ac:spMk id="16" creationId="{AAD0DBB9-1A4B-4391-81D4-CB19F9AB918A}"/>
          </ac:spMkLst>
        </pc:spChg>
        <pc:spChg chg="add del">
          <ac:chgData name="bhavanagolla20003@outlook.com" userId="14dc9ff05c1b3bed" providerId="LiveId" clId="{769A32B8-41A1-417F-91E9-BC0B390E781D}" dt="2025-08-29T19:13:37.055" v="2570" actId="26606"/>
          <ac:spMkLst>
            <pc:docMk/>
            <pc:sldMk cId="32827662" sldId="285"/>
            <ac:spMk id="17" creationId="{955A2079-FA98-4876-80F0-72364A7D2EA4}"/>
          </ac:spMkLst>
        </pc:spChg>
        <pc:spChg chg="add del">
          <ac:chgData name="bhavanagolla20003@outlook.com" userId="14dc9ff05c1b3bed" providerId="LiveId" clId="{769A32B8-41A1-417F-91E9-BC0B390E781D}" dt="2025-08-29T19:14:16.989" v="2574" actId="26606"/>
          <ac:spMkLst>
            <pc:docMk/>
            <pc:sldMk cId="32827662" sldId="285"/>
            <ac:spMk id="18" creationId="{063BBA22-50EA-4C4D-BE05-F1CE4E63AA56}"/>
          </ac:spMkLst>
        </pc:spChg>
        <pc:graphicFrameChg chg="add del">
          <ac:chgData name="bhavanagolla20003@outlook.com" userId="14dc9ff05c1b3bed" providerId="LiveId" clId="{769A32B8-41A1-417F-91E9-BC0B390E781D}" dt="2025-08-29T19:11:39.821" v="2553" actId="26606"/>
          <ac:graphicFrameMkLst>
            <pc:docMk/>
            <pc:sldMk cId="32827662" sldId="285"/>
            <ac:graphicFrameMk id="5" creationId="{62CA3856-3F75-65AD-5680-C5FC55B1B524}"/>
          </ac:graphicFrameMkLst>
        </pc:graphicFrameChg>
        <pc:graphicFrameChg chg="add del mod modGraphic">
          <ac:chgData name="bhavanagolla20003@outlook.com" userId="14dc9ff05c1b3bed" providerId="LiveId" clId="{769A32B8-41A1-417F-91E9-BC0B390E781D}" dt="2025-08-29T19:14:22.154" v="2581" actId="26606"/>
          <ac:graphicFrameMkLst>
            <pc:docMk/>
            <pc:sldMk cId="32827662" sldId="285"/>
            <ac:graphicFrameMk id="7" creationId="{50393FE3-CABE-4C87-7B6E-185590D9E910}"/>
          </ac:graphicFrameMkLst>
        </pc:graphicFrameChg>
        <pc:picChg chg="add del">
          <ac:chgData name="bhavanagolla20003@outlook.com" userId="14dc9ff05c1b3bed" providerId="LiveId" clId="{769A32B8-41A1-417F-91E9-BC0B390E781D}" dt="2025-08-29T19:12:47.066" v="2558" actId="26606"/>
          <ac:picMkLst>
            <pc:docMk/>
            <pc:sldMk cId="32827662" sldId="285"/>
            <ac:picMk id="9" creationId="{1979CE81-B681-6DE9-D780-16EB910B891F}"/>
          </ac:picMkLst>
        </pc:picChg>
      </pc:sldChg>
      <pc:sldChg chg="addSp delSp modSp add mod">
        <pc:chgData name="bhavanagolla20003@outlook.com" userId="14dc9ff05c1b3bed" providerId="LiveId" clId="{769A32B8-41A1-417F-91E9-BC0B390E781D}" dt="2025-08-29T19:15:07.241" v="2597" actId="1076"/>
        <pc:sldMkLst>
          <pc:docMk/>
          <pc:sldMk cId="628683373" sldId="286"/>
        </pc:sldMkLst>
        <pc:spChg chg="mod">
          <ac:chgData name="bhavanagolla20003@outlook.com" userId="14dc9ff05c1b3bed" providerId="LiveId" clId="{769A32B8-41A1-417F-91E9-BC0B390E781D}" dt="2025-08-29T19:14:57.442" v="2592" actId="14100"/>
          <ac:spMkLst>
            <pc:docMk/>
            <pc:sldMk cId="628683373" sldId="286"/>
            <ac:spMk id="4" creationId="{A8FC3906-B9EB-2682-CB43-D7F86BD073FD}"/>
          </ac:spMkLst>
        </pc:spChg>
        <pc:spChg chg="mod">
          <ac:chgData name="bhavanagolla20003@outlook.com" userId="14dc9ff05c1b3bed" providerId="LiveId" clId="{769A32B8-41A1-417F-91E9-BC0B390E781D}" dt="2025-08-29T15:22:20.176" v="2247" actId="20577"/>
          <ac:spMkLst>
            <pc:docMk/>
            <pc:sldMk cId="628683373" sldId="286"/>
            <ac:spMk id="5" creationId="{A3EC3A67-AF3D-4BE3-12F0-23FBD0AD0E1F}"/>
          </ac:spMkLst>
        </pc:spChg>
        <pc:spChg chg="add">
          <ac:chgData name="bhavanagolla20003@outlook.com" userId="14dc9ff05c1b3bed" providerId="LiveId" clId="{769A32B8-41A1-417F-91E9-BC0B390E781D}" dt="2025-08-29T15:12:59.698" v="2174"/>
          <ac:spMkLst>
            <pc:docMk/>
            <pc:sldMk cId="628683373" sldId="286"/>
            <ac:spMk id="10" creationId="{24DDE523-83B9-FCA1-63A5-1352027AC1D6}"/>
          </ac:spMkLst>
        </pc:spChg>
        <pc:picChg chg="add mod">
          <ac:chgData name="bhavanagolla20003@outlook.com" userId="14dc9ff05c1b3bed" providerId="LiveId" clId="{769A32B8-41A1-417F-91E9-BC0B390E781D}" dt="2025-08-29T19:15:07.241" v="2597" actId="1076"/>
          <ac:picMkLst>
            <pc:docMk/>
            <pc:sldMk cId="628683373" sldId="286"/>
            <ac:picMk id="3" creationId="{3F5F77E4-0732-4E6F-B90A-4410E7952BAD}"/>
          </ac:picMkLst>
        </pc:picChg>
        <pc:picChg chg="del">
          <ac:chgData name="bhavanagolla20003@outlook.com" userId="14dc9ff05c1b3bed" providerId="LiveId" clId="{769A32B8-41A1-417F-91E9-BC0B390E781D}" dt="2025-08-29T15:11:23.057" v="2140" actId="21"/>
          <ac:picMkLst>
            <pc:docMk/>
            <pc:sldMk cId="628683373" sldId="286"/>
            <ac:picMk id="3" creationId="{C8BAC161-3D5F-1DA9-D02E-43A0599DE3EA}"/>
          </ac:picMkLst>
        </pc:picChg>
        <pc:picChg chg="add mod">
          <ac:chgData name="bhavanagolla20003@outlook.com" userId="14dc9ff05c1b3bed" providerId="LiveId" clId="{769A32B8-41A1-417F-91E9-BC0B390E781D}" dt="2025-08-29T19:14:49.845" v="2588" actId="14100"/>
          <ac:picMkLst>
            <pc:docMk/>
            <pc:sldMk cId="628683373" sldId="286"/>
            <ac:picMk id="6" creationId="{17E2C712-F25C-27AA-1CCA-AC215AA54B0C}"/>
          </ac:picMkLst>
        </pc:picChg>
        <pc:picChg chg="del">
          <ac:chgData name="bhavanagolla20003@outlook.com" userId="14dc9ff05c1b3bed" providerId="LiveId" clId="{769A32B8-41A1-417F-91E9-BC0B390E781D}" dt="2025-08-29T15:11:25.499" v="2141" actId="21"/>
          <ac:picMkLst>
            <pc:docMk/>
            <pc:sldMk cId="628683373" sldId="286"/>
            <ac:picMk id="7" creationId="{9FEF2956-6A2D-D653-02BD-5D15F64F3F0D}"/>
          </ac:picMkLst>
        </pc:picChg>
        <pc:picChg chg="add mod">
          <ac:chgData name="bhavanagolla20003@outlook.com" userId="14dc9ff05c1b3bed" providerId="LiveId" clId="{769A32B8-41A1-417F-91E9-BC0B390E781D}" dt="2025-08-29T19:14:55.621" v="2590" actId="1076"/>
          <ac:picMkLst>
            <pc:docMk/>
            <pc:sldMk cId="628683373" sldId="286"/>
            <ac:picMk id="9" creationId="{158B5D38-9F1A-73AB-2ED7-F573AF2C882B}"/>
          </ac:picMkLst>
        </pc:picChg>
      </pc:sldChg>
      <pc:sldChg chg="modSp add mod">
        <pc:chgData name="bhavanagolla20003@outlook.com" userId="14dc9ff05c1b3bed" providerId="LiveId" clId="{769A32B8-41A1-417F-91E9-BC0B390E781D}" dt="2025-08-29T17:14:44.623" v="2275" actId="113"/>
        <pc:sldMkLst>
          <pc:docMk/>
          <pc:sldMk cId="0" sldId="287"/>
        </pc:sldMkLst>
        <pc:spChg chg="mod">
          <ac:chgData name="bhavanagolla20003@outlook.com" userId="14dc9ff05c1b3bed" providerId="LiveId" clId="{769A32B8-41A1-417F-91E9-BC0B390E781D}" dt="2025-08-29T17:14:44.623" v="2275" actId="113"/>
          <ac:spMkLst>
            <pc:docMk/>
            <pc:sldMk cId="0" sldId="287"/>
            <ac:spMk id="99" creationId="{00000000-0000-0000-0000-000000000000}"/>
          </ac:spMkLst>
        </pc:spChg>
        <pc:picChg chg="mod">
          <ac:chgData name="bhavanagolla20003@outlook.com" userId="14dc9ff05c1b3bed" providerId="LiveId" clId="{769A32B8-41A1-417F-91E9-BC0B390E781D}" dt="2025-08-29T15:20:38.067" v="2235" actId="1076"/>
          <ac:picMkLst>
            <pc:docMk/>
            <pc:sldMk cId="0" sldId="287"/>
            <ac:picMk id="98" creationId="{00000000-0000-0000-0000-000000000000}"/>
          </ac:picMkLst>
        </pc:picChg>
      </pc:sldChg>
      <pc:sldChg chg="delSp modSp add mod setBg">
        <pc:chgData name="bhavanagolla20003@outlook.com" userId="14dc9ff05c1b3bed" providerId="LiveId" clId="{769A32B8-41A1-417F-91E9-BC0B390E781D}" dt="2025-08-29T18:39:25.040" v="2369"/>
        <pc:sldMkLst>
          <pc:docMk/>
          <pc:sldMk cId="540301235" sldId="288"/>
        </pc:sldMkLst>
        <pc:spChg chg="del mod">
          <ac:chgData name="bhavanagolla20003@outlook.com" userId="14dc9ff05c1b3bed" providerId="LiveId" clId="{769A32B8-41A1-417F-91E9-BC0B390E781D}" dt="2025-08-29T18:33:43.973" v="2286" actId="21"/>
          <ac:spMkLst>
            <pc:docMk/>
            <pc:sldMk cId="540301235" sldId="288"/>
            <ac:spMk id="3" creationId="{A119C6E2-591B-F485-C06A-8542BA4462DC}"/>
          </ac:spMkLst>
        </pc:spChg>
      </pc:sldChg>
      <pc:sldChg chg="addSp delSp modSp add mod">
        <pc:chgData name="bhavanagolla20003@outlook.com" userId="14dc9ff05c1b3bed" providerId="LiveId" clId="{769A32B8-41A1-417F-91E9-BC0B390E781D}" dt="2025-08-29T18:49:00.324" v="2457" actId="14100"/>
        <pc:sldMkLst>
          <pc:docMk/>
          <pc:sldMk cId="4043199014" sldId="289"/>
        </pc:sldMkLst>
        <pc:spChg chg="mod">
          <ac:chgData name="bhavanagolla20003@outlook.com" userId="14dc9ff05c1b3bed" providerId="LiveId" clId="{769A32B8-41A1-417F-91E9-BC0B390E781D}" dt="2025-08-29T18:49:00.324" v="2457" actId="14100"/>
          <ac:spMkLst>
            <pc:docMk/>
            <pc:sldMk cId="4043199014" sldId="289"/>
            <ac:spMk id="2" creationId="{6D3C848F-717B-CF8E-B932-8121DA8F399E}"/>
          </ac:spMkLst>
        </pc:spChg>
        <pc:spChg chg="mod">
          <ac:chgData name="bhavanagolla20003@outlook.com" userId="14dc9ff05c1b3bed" providerId="LiveId" clId="{769A32B8-41A1-417F-91E9-BC0B390E781D}" dt="2025-08-29T18:48:32.826" v="2452" actId="14100"/>
          <ac:spMkLst>
            <pc:docMk/>
            <pc:sldMk cId="4043199014" sldId="289"/>
            <ac:spMk id="3" creationId="{2E852F50-D0D1-06B0-94FA-53FD41DF6CAC}"/>
          </ac:spMkLst>
        </pc:spChg>
        <pc:picChg chg="del">
          <ac:chgData name="bhavanagolla20003@outlook.com" userId="14dc9ff05c1b3bed" providerId="LiveId" clId="{769A32B8-41A1-417F-91E9-BC0B390E781D}" dt="2025-08-29T18:44:15.661" v="2428" actId="21"/>
          <ac:picMkLst>
            <pc:docMk/>
            <pc:sldMk cId="4043199014" sldId="289"/>
            <ac:picMk id="5" creationId="{C8C41859-4918-6D34-E2C4-C89ACDC9F183}"/>
          </ac:picMkLst>
        </pc:picChg>
        <pc:picChg chg="add mod">
          <ac:chgData name="bhavanagolla20003@outlook.com" userId="14dc9ff05c1b3bed" providerId="LiveId" clId="{769A32B8-41A1-417F-91E9-BC0B390E781D}" dt="2025-08-29T18:48:51.985" v="2455" actId="1076"/>
          <ac:picMkLst>
            <pc:docMk/>
            <pc:sldMk cId="4043199014" sldId="289"/>
            <ac:picMk id="6" creationId="{CD40D4E1-6832-4B73-F645-3537E34E50C0}"/>
          </ac:picMkLst>
        </pc:picChg>
        <pc:picChg chg="del">
          <ac:chgData name="bhavanagolla20003@outlook.com" userId="14dc9ff05c1b3bed" providerId="LiveId" clId="{769A32B8-41A1-417F-91E9-BC0B390E781D}" dt="2025-08-29T18:45:09.163" v="2433" actId="21"/>
          <ac:picMkLst>
            <pc:docMk/>
            <pc:sldMk cId="4043199014" sldId="289"/>
            <ac:picMk id="7" creationId="{682F7DAF-848E-C92C-2CDA-14B555CD0938}"/>
          </ac:picMkLst>
        </pc:picChg>
        <pc:picChg chg="add mod">
          <ac:chgData name="bhavanagolla20003@outlook.com" userId="14dc9ff05c1b3bed" providerId="LiveId" clId="{769A32B8-41A1-417F-91E9-BC0B390E781D}" dt="2025-08-29T18:45:35.145" v="2436" actId="1076"/>
          <ac:picMkLst>
            <pc:docMk/>
            <pc:sldMk cId="4043199014" sldId="289"/>
            <ac:picMk id="9" creationId="{A4B5A733-C662-D0A3-ED2D-0EF2D94DEFCD}"/>
          </ac:picMkLst>
        </pc:picChg>
      </pc:sldChg>
      <pc:sldChg chg="modSp add mod">
        <pc:chgData name="bhavanagolla20003@outlook.com" userId="14dc9ff05c1b3bed" providerId="LiveId" clId="{769A32B8-41A1-417F-91E9-BC0B390E781D}" dt="2025-08-29T19:14:21.645" v="2580"/>
        <pc:sldMkLst>
          <pc:docMk/>
          <pc:sldMk cId="3095287467" sldId="290"/>
        </pc:sldMkLst>
        <pc:spChg chg="mod">
          <ac:chgData name="bhavanagolla20003@outlook.com" userId="14dc9ff05c1b3bed" providerId="LiveId" clId="{769A32B8-41A1-417F-91E9-BC0B390E781D}" dt="2025-08-29T19:05:16.694" v="2529" actId="255"/>
          <ac:spMkLst>
            <pc:docMk/>
            <pc:sldMk cId="3095287467" sldId="290"/>
            <ac:spMk id="2" creationId="{40A7963D-C6FF-25BD-BA85-751813E2E607}"/>
          </ac:spMkLst>
        </pc:spChg>
        <pc:spChg chg="mod">
          <ac:chgData name="bhavanagolla20003@outlook.com" userId="14dc9ff05c1b3bed" providerId="LiveId" clId="{769A32B8-41A1-417F-91E9-BC0B390E781D}" dt="2025-08-29T19:14:21.645" v="2580"/>
          <ac:spMkLst>
            <pc:docMk/>
            <pc:sldMk cId="3095287467" sldId="290"/>
            <ac:spMk id="3" creationId="{965332EC-F7BD-89FC-6BA3-CFCDBF867F49}"/>
          </ac:spMkLst>
        </pc:spChg>
      </pc:sldChg>
      <pc:sldMasterChg chg="modSp delSldLayout modSldLayout">
        <pc:chgData name="bhavanagolla20003@outlook.com" userId="14dc9ff05c1b3bed" providerId="LiveId" clId="{769A32B8-41A1-417F-91E9-BC0B390E781D}" dt="2025-08-15T16:06:26.830" v="143"/>
        <pc:sldMasterMkLst>
          <pc:docMk/>
          <pc:sldMasterMk cId="0" sldId="2147483648"/>
        </pc:sldMasterMkLst>
        <pc:sldLayoutChg chg="modSp">
          <pc:chgData name="bhavanagolla20003@outlook.com" userId="14dc9ff05c1b3bed" providerId="LiveId" clId="{769A32B8-41A1-417F-91E9-BC0B390E781D}" dt="2025-08-15T16:06:26.830" v="143"/>
          <pc:sldLayoutMkLst>
            <pc:docMk/>
            <pc:sldMasterMk cId="0" sldId="2147483648"/>
            <pc:sldLayoutMk cId="0" sldId="2147483649"/>
          </pc:sldLayoutMkLst>
        </pc:sldLayoutChg>
        <pc:sldLayoutChg chg="modSp">
          <pc:chgData name="bhavanagolla20003@outlook.com" userId="14dc9ff05c1b3bed" providerId="LiveId" clId="{769A32B8-41A1-417F-91E9-BC0B390E781D}" dt="2025-08-15T16:06:26.830" v="143"/>
          <pc:sldLayoutMkLst>
            <pc:docMk/>
            <pc:sldMasterMk cId="0" sldId="2147483648"/>
            <pc:sldLayoutMk cId="0" sldId="2147483650"/>
          </pc:sldLayoutMkLst>
        </pc:sldLayoutChg>
        <pc:sldLayoutChg chg="modSp">
          <pc:chgData name="bhavanagolla20003@outlook.com" userId="14dc9ff05c1b3bed" providerId="LiveId" clId="{769A32B8-41A1-417F-91E9-BC0B390E781D}" dt="2025-08-15T16:06:26.830" v="143"/>
          <pc:sldLayoutMkLst>
            <pc:docMk/>
            <pc:sldMasterMk cId="0" sldId="2147483648"/>
            <pc:sldLayoutMk cId="0" sldId="2147483651"/>
          </pc:sldLayoutMkLst>
        </pc:sldLayoutChg>
        <pc:sldLayoutChg chg="modSp">
          <pc:chgData name="bhavanagolla20003@outlook.com" userId="14dc9ff05c1b3bed" providerId="LiveId" clId="{769A32B8-41A1-417F-91E9-BC0B390E781D}" dt="2025-08-15T16:06:26.830" v="143"/>
          <pc:sldLayoutMkLst>
            <pc:docMk/>
            <pc:sldMasterMk cId="0" sldId="2147483648"/>
            <pc:sldLayoutMk cId="0" sldId="2147483652"/>
          </pc:sldLayoutMkLst>
        </pc:sldLayoutChg>
        <pc:sldLayoutChg chg="modSp">
          <pc:chgData name="bhavanagolla20003@outlook.com" userId="14dc9ff05c1b3bed" providerId="LiveId" clId="{769A32B8-41A1-417F-91E9-BC0B390E781D}" dt="2025-08-15T16:06:26.830" v="143"/>
          <pc:sldLayoutMkLst>
            <pc:docMk/>
            <pc:sldMasterMk cId="0" sldId="2147483648"/>
            <pc:sldLayoutMk cId="0" sldId="2147483653"/>
          </pc:sldLayoutMkLst>
        </pc:sldLayoutChg>
        <pc:sldLayoutChg chg="modSp">
          <pc:chgData name="bhavanagolla20003@outlook.com" userId="14dc9ff05c1b3bed" providerId="LiveId" clId="{769A32B8-41A1-417F-91E9-BC0B390E781D}" dt="2025-08-15T16:06:26.830" v="143"/>
          <pc:sldLayoutMkLst>
            <pc:docMk/>
            <pc:sldMasterMk cId="0" sldId="2147483648"/>
            <pc:sldLayoutMk cId="0" sldId="2147483654"/>
          </pc:sldLayoutMkLst>
        </pc:sldLayoutChg>
        <pc:sldLayoutChg chg="modSp">
          <pc:chgData name="bhavanagolla20003@outlook.com" userId="14dc9ff05c1b3bed" providerId="LiveId" clId="{769A32B8-41A1-417F-91E9-BC0B390E781D}" dt="2025-08-15T16:06:26.830" v="143"/>
          <pc:sldLayoutMkLst>
            <pc:docMk/>
            <pc:sldMasterMk cId="0" sldId="2147483648"/>
            <pc:sldLayoutMk cId="0" sldId="2147483655"/>
          </pc:sldLayoutMkLst>
        </pc:sldLayoutChg>
        <pc:sldLayoutChg chg="modSp">
          <pc:chgData name="bhavanagolla20003@outlook.com" userId="14dc9ff05c1b3bed" providerId="LiveId" clId="{769A32B8-41A1-417F-91E9-BC0B390E781D}" dt="2025-08-15T16:06:26.830" v="143"/>
          <pc:sldLayoutMkLst>
            <pc:docMk/>
            <pc:sldMasterMk cId="0" sldId="2147483648"/>
            <pc:sldLayoutMk cId="0" sldId="2147483656"/>
          </pc:sldLayoutMkLst>
        </pc:sldLayoutChg>
        <pc:sldLayoutChg chg="modSp">
          <pc:chgData name="bhavanagolla20003@outlook.com" userId="14dc9ff05c1b3bed" providerId="LiveId" clId="{769A32B8-41A1-417F-91E9-BC0B390E781D}" dt="2025-08-15T16:06:26.830" v="143"/>
          <pc:sldLayoutMkLst>
            <pc:docMk/>
            <pc:sldMasterMk cId="0" sldId="2147483648"/>
            <pc:sldLayoutMk cId="0" sldId="2147483657"/>
          </pc:sldLayoutMkLst>
        </pc:sldLayoutChg>
        <pc:sldLayoutChg chg="modSp">
          <pc:chgData name="bhavanagolla20003@outlook.com" userId="14dc9ff05c1b3bed" providerId="LiveId" clId="{769A32B8-41A1-417F-91E9-BC0B390E781D}" dt="2025-08-15T16:06:26.830" v="143"/>
          <pc:sldLayoutMkLst>
            <pc:docMk/>
            <pc:sldMasterMk cId="0" sldId="2147483648"/>
            <pc:sldLayoutMk cId="0" sldId="2147483658"/>
          </pc:sldLayoutMkLst>
        </pc:sldLayoutChg>
        <pc:sldLayoutChg chg="modSp">
          <pc:chgData name="bhavanagolla20003@outlook.com" userId="14dc9ff05c1b3bed" providerId="LiveId" clId="{769A32B8-41A1-417F-91E9-BC0B390E781D}" dt="2025-08-15T16:06:26.830" v="143"/>
          <pc:sldLayoutMkLst>
            <pc:docMk/>
            <pc:sldMasterMk cId="0" sldId="2147483648"/>
            <pc:sldLayoutMk cId="0" sldId="2147483659"/>
          </pc:sldLayoutMkLst>
        </pc:sldLayoutChg>
        <pc:sldLayoutChg chg="del">
          <pc:chgData name="bhavanagolla20003@outlook.com" userId="14dc9ff05c1b3bed" providerId="LiveId" clId="{769A32B8-41A1-417F-91E9-BC0B390E781D}" dt="2025-08-15T15:52:36.299" v="41" actId="2696"/>
          <pc:sldLayoutMkLst>
            <pc:docMk/>
            <pc:sldMasterMk cId="0" sldId="2147483648"/>
            <pc:sldLayoutMk cId="3646532719" sldId="2147483660"/>
          </pc:sldLayoutMkLst>
        </pc:sldLayoutChg>
        <pc:sldLayoutChg chg="modSp">
          <pc:chgData name="bhavanagolla20003@outlook.com" userId="14dc9ff05c1b3bed" providerId="LiveId" clId="{769A32B8-41A1-417F-91E9-BC0B390E781D}" dt="2025-08-15T16:06:26.830" v="143"/>
          <pc:sldLayoutMkLst>
            <pc:docMk/>
            <pc:sldMasterMk cId="0" sldId="2147483648"/>
            <pc:sldLayoutMk cId="3924759693" sldId="2147483660"/>
          </pc:sldLayoutMkLst>
        </pc:sldLayoutChg>
      </pc:sldMasterChg>
      <pc:sldMasterChg chg="modSldLayout">
        <pc:chgData name="bhavanagolla20003@outlook.com" userId="14dc9ff05c1b3bed" providerId="LiveId" clId="{769A32B8-41A1-417F-91E9-BC0B390E781D}" dt="2025-08-15T16:08:03.834" v="179"/>
        <pc:sldMasterMkLst>
          <pc:docMk/>
          <pc:sldMasterMk cId="1686657027" sldId="2147483661"/>
        </pc:sldMasterMkLst>
        <pc:sldLayoutChg chg="delSp">
          <pc:chgData name="bhavanagolla20003@outlook.com" userId="14dc9ff05c1b3bed" providerId="LiveId" clId="{769A32B8-41A1-417F-91E9-BC0B390E781D}" dt="2025-08-15T16:08:03.834" v="179"/>
          <pc:sldLayoutMkLst>
            <pc:docMk/>
            <pc:sldMasterMk cId="1686657027" sldId="2147483661"/>
            <pc:sldLayoutMk cId="3081962587" sldId="2147483673"/>
          </pc:sldLayoutMkLst>
        </pc:sldLayoutChg>
      </pc:sldMasterChg>
      <pc:sldMasterChg chg="modSldLayout">
        <pc:chgData name="bhavanagolla20003@outlook.com" userId="14dc9ff05c1b3bed" providerId="LiveId" clId="{769A32B8-41A1-417F-91E9-BC0B390E781D}" dt="2025-08-15T16:06:08.001" v="139"/>
        <pc:sldMasterMkLst>
          <pc:docMk/>
          <pc:sldMasterMk cId="2665795989" sldId="2147483661"/>
        </pc:sldMasterMkLst>
        <pc:sldLayoutChg chg="addSp delSp">
          <pc:chgData name="bhavanagolla20003@outlook.com" userId="14dc9ff05c1b3bed" providerId="LiveId" clId="{769A32B8-41A1-417F-91E9-BC0B390E781D}" dt="2025-08-15T16:06:08.001" v="139"/>
          <pc:sldLayoutMkLst>
            <pc:docMk/>
            <pc:sldMasterMk cId="2665795989" sldId="2147483661"/>
            <pc:sldLayoutMk cId="1875458950" sldId="2147483673"/>
          </pc:sldLayoutMkLst>
        </pc:sldLayoutChg>
      </pc:sldMasterChg>
      <pc:sldMasterChg chg="modSldLayout">
        <pc:chgData name="bhavanagolla20003@outlook.com" userId="14dc9ff05c1b3bed" providerId="LiveId" clId="{769A32B8-41A1-417F-91E9-BC0B390E781D}" dt="2025-08-15T16:05:27.078" v="135"/>
        <pc:sldMasterMkLst>
          <pc:docMk/>
          <pc:sldMasterMk cId="3820835821" sldId="2147483661"/>
        </pc:sldMasterMkLst>
        <pc:sldLayoutChg chg="addSp delSp">
          <pc:chgData name="bhavanagolla20003@outlook.com" userId="14dc9ff05c1b3bed" providerId="LiveId" clId="{769A32B8-41A1-417F-91E9-BC0B390E781D}" dt="2025-08-15T16:05:27.078" v="135"/>
          <pc:sldLayoutMkLst>
            <pc:docMk/>
            <pc:sldMasterMk cId="3820835821" sldId="2147483661"/>
            <pc:sldLayoutMk cId="4238539530" sldId="2147483673"/>
          </pc:sldLayoutMkLst>
        </pc:sldLayoutChg>
      </pc:sldMasterChg>
      <pc:sldMasterChg chg="delSldLayout">
        <pc:chgData name="bhavanagolla20003@outlook.com" userId="14dc9ff05c1b3bed" providerId="LiveId" clId="{769A32B8-41A1-417F-91E9-BC0B390E781D}" dt="2025-08-15T16:10:42.017" v="202" actId="2696"/>
        <pc:sldMasterMkLst>
          <pc:docMk/>
          <pc:sldMasterMk cId="2655692892" sldId="2147483674"/>
        </pc:sldMasterMkLst>
        <pc:sldLayoutChg chg="del">
          <pc:chgData name="bhavanagolla20003@outlook.com" userId="14dc9ff05c1b3bed" providerId="LiveId" clId="{769A32B8-41A1-417F-91E9-BC0B390E781D}" dt="2025-08-15T16:10:42.017" v="202" actId="2696"/>
          <pc:sldLayoutMkLst>
            <pc:docMk/>
            <pc:sldMasterMk cId="2655692892" sldId="2147483674"/>
            <pc:sldLayoutMk cId="3284197230" sldId="2147483686"/>
          </pc:sldLayoutMkLst>
        </pc:sldLayoutChg>
      </pc:sldMasterChg>
      <pc:sldMasterChg chg="setBg modSldLayout">
        <pc:chgData name="bhavanagolla20003@outlook.com" userId="14dc9ff05c1b3bed" providerId="LiveId" clId="{769A32B8-41A1-417F-91E9-BC0B390E781D}" dt="2025-08-29T18:35:07.987" v="2300"/>
        <pc:sldMasterMkLst>
          <pc:docMk/>
          <pc:sldMasterMk cId="717903642" sldId="2147483710"/>
        </pc:sldMasterMkLst>
        <pc:sldLayoutChg chg="setBg">
          <pc:chgData name="bhavanagolla20003@outlook.com" userId="14dc9ff05c1b3bed" providerId="LiveId" clId="{769A32B8-41A1-417F-91E9-BC0B390E781D}" dt="2025-08-29T18:35:07.987" v="2300"/>
          <pc:sldLayoutMkLst>
            <pc:docMk/>
            <pc:sldMasterMk cId="717903642" sldId="2147483710"/>
            <pc:sldLayoutMk cId="4223877651" sldId="2147483711"/>
          </pc:sldLayoutMkLst>
        </pc:sldLayoutChg>
        <pc:sldLayoutChg chg="setBg">
          <pc:chgData name="bhavanagolla20003@outlook.com" userId="14dc9ff05c1b3bed" providerId="LiveId" clId="{769A32B8-41A1-417F-91E9-BC0B390E781D}" dt="2025-08-29T18:35:07.987" v="2300"/>
          <pc:sldLayoutMkLst>
            <pc:docMk/>
            <pc:sldMasterMk cId="717903642" sldId="2147483710"/>
            <pc:sldLayoutMk cId="673927539" sldId="2147483712"/>
          </pc:sldLayoutMkLst>
        </pc:sldLayoutChg>
        <pc:sldLayoutChg chg="setBg">
          <pc:chgData name="bhavanagolla20003@outlook.com" userId="14dc9ff05c1b3bed" providerId="LiveId" clId="{769A32B8-41A1-417F-91E9-BC0B390E781D}" dt="2025-08-29T18:35:07.987" v="2300"/>
          <pc:sldLayoutMkLst>
            <pc:docMk/>
            <pc:sldMasterMk cId="717903642" sldId="2147483710"/>
            <pc:sldLayoutMk cId="2887487028" sldId="2147483713"/>
          </pc:sldLayoutMkLst>
        </pc:sldLayoutChg>
        <pc:sldLayoutChg chg="setBg">
          <pc:chgData name="bhavanagolla20003@outlook.com" userId="14dc9ff05c1b3bed" providerId="LiveId" clId="{769A32B8-41A1-417F-91E9-BC0B390E781D}" dt="2025-08-29T18:35:07.987" v="2300"/>
          <pc:sldLayoutMkLst>
            <pc:docMk/>
            <pc:sldMasterMk cId="717903642" sldId="2147483710"/>
            <pc:sldLayoutMk cId="1796040972" sldId="2147483714"/>
          </pc:sldLayoutMkLst>
        </pc:sldLayoutChg>
        <pc:sldLayoutChg chg="setBg">
          <pc:chgData name="bhavanagolla20003@outlook.com" userId="14dc9ff05c1b3bed" providerId="LiveId" clId="{769A32B8-41A1-417F-91E9-BC0B390E781D}" dt="2025-08-29T18:35:07.987" v="2300"/>
          <pc:sldLayoutMkLst>
            <pc:docMk/>
            <pc:sldMasterMk cId="717903642" sldId="2147483710"/>
            <pc:sldLayoutMk cId="2822677879" sldId="2147483715"/>
          </pc:sldLayoutMkLst>
        </pc:sldLayoutChg>
        <pc:sldLayoutChg chg="setBg">
          <pc:chgData name="bhavanagolla20003@outlook.com" userId="14dc9ff05c1b3bed" providerId="LiveId" clId="{769A32B8-41A1-417F-91E9-BC0B390E781D}" dt="2025-08-29T18:35:07.987" v="2300"/>
          <pc:sldLayoutMkLst>
            <pc:docMk/>
            <pc:sldMasterMk cId="717903642" sldId="2147483710"/>
            <pc:sldLayoutMk cId="2550790910" sldId="2147483716"/>
          </pc:sldLayoutMkLst>
        </pc:sldLayoutChg>
        <pc:sldLayoutChg chg="setBg">
          <pc:chgData name="bhavanagolla20003@outlook.com" userId="14dc9ff05c1b3bed" providerId="LiveId" clId="{769A32B8-41A1-417F-91E9-BC0B390E781D}" dt="2025-08-29T18:35:07.987" v="2300"/>
          <pc:sldLayoutMkLst>
            <pc:docMk/>
            <pc:sldMasterMk cId="717903642" sldId="2147483710"/>
            <pc:sldLayoutMk cId="1136306582" sldId="2147483717"/>
          </pc:sldLayoutMkLst>
        </pc:sldLayoutChg>
        <pc:sldLayoutChg chg="setBg">
          <pc:chgData name="bhavanagolla20003@outlook.com" userId="14dc9ff05c1b3bed" providerId="LiveId" clId="{769A32B8-41A1-417F-91E9-BC0B390E781D}" dt="2025-08-29T18:35:07.987" v="2300"/>
          <pc:sldLayoutMkLst>
            <pc:docMk/>
            <pc:sldMasterMk cId="717903642" sldId="2147483710"/>
            <pc:sldLayoutMk cId="1100409323" sldId="2147483718"/>
          </pc:sldLayoutMkLst>
        </pc:sldLayoutChg>
        <pc:sldLayoutChg chg="setBg">
          <pc:chgData name="bhavanagolla20003@outlook.com" userId="14dc9ff05c1b3bed" providerId="LiveId" clId="{769A32B8-41A1-417F-91E9-BC0B390E781D}" dt="2025-08-29T18:35:07.987" v="2300"/>
          <pc:sldLayoutMkLst>
            <pc:docMk/>
            <pc:sldMasterMk cId="717903642" sldId="2147483710"/>
            <pc:sldLayoutMk cId="1951480583" sldId="2147483719"/>
          </pc:sldLayoutMkLst>
        </pc:sldLayoutChg>
        <pc:sldLayoutChg chg="setBg">
          <pc:chgData name="bhavanagolla20003@outlook.com" userId="14dc9ff05c1b3bed" providerId="LiveId" clId="{769A32B8-41A1-417F-91E9-BC0B390E781D}" dt="2025-08-29T18:35:07.987" v="2300"/>
          <pc:sldLayoutMkLst>
            <pc:docMk/>
            <pc:sldMasterMk cId="717903642" sldId="2147483710"/>
            <pc:sldLayoutMk cId="1379552041" sldId="2147483720"/>
          </pc:sldLayoutMkLst>
        </pc:sldLayoutChg>
        <pc:sldLayoutChg chg="setBg">
          <pc:chgData name="bhavanagolla20003@outlook.com" userId="14dc9ff05c1b3bed" providerId="LiveId" clId="{769A32B8-41A1-417F-91E9-BC0B390E781D}" dt="2025-08-29T18:35:07.987" v="2300"/>
          <pc:sldLayoutMkLst>
            <pc:docMk/>
            <pc:sldMasterMk cId="717903642" sldId="2147483710"/>
            <pc:sldLayoutMk cId="2564137187" sldId="2147483721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sv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12" Type="http://schemas.openxmlformats.org/officeDocument/2006/relationships/image" Target="../media/image42.svg"/><Relationship Id="rId2" Type="http://schemas.openxmlformats.org/officeDocument/2006/relationships/image" Target="../media/image32.svg"/><Relationship Id="rId1" Type="http://schemas.openxmlformats.org/officeDocument/2006/relationships/image" Target="../media/image31.png"/><Relationship Id="rId6" Type="http://schemas.openxmlformats.org/officeDocument/2006/relationships/image" Target="../media/image36.svg"/><Relationship Id="rId11" Type="http://schemas.openxmlformats.org/officeDocument/2006/relationships/image" Target="../media/image41.png"/><Relationship Id="rId5" Type="http://schemas.openxmlformats.org/officeDocument/2006/relationships/image" Target="../media/image35.png"/><Relationship Id="rId10" Type="http://schemas.openxmlformats.org/officeDocument/2006/relationships/image" Target="../media/image40.svg"/><Relationship Id="rId4" Type="http://schemas.openxmlformats.org/officeDocument/2006/relationships/image" Target="../media/image34.svg"/><Relationship Id="rId9" Type="http://schemas.openxmlformats.org/officeDocument/2006/relationships/image" Target="../media/image39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sv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12" Type="http://schemas.openxmlformats.org/officeDocument/2006/relationships/image" Target="../media/image42.svg"/><Relationship Id="rId2" Type="http://schemas.openxmlformats.org/officeDocument/2006/relationships/image" Target="../media/image32.svg"/><Relationship Id="rId1" Type="http://schemas.openxmlformats.org/officeDocument/2006/relationships/image" Target="../media/image31.png"/><Relationship Id="rId6" Type="http://schemas.openxmlformats.org/officeDocument/2006/relationships/image" Target="../media/image36.svg"/><Relationship Id="rId11" Type="http://schemas.openxmlformats.org/officeDocument/2006/relationships/image" Target="../media/image41.png"/><Relationship Id="rId5" Type="http://schemas.openxmlformats.org/officeDocument/2006/relationships/image" Target="../media/image35.png"/><Relationship Id="rId10" Type="http://schemas.openxmlformats.org/officeDocument/2006/relationships/image" Target="../media/image40.svg"/><Relationship Id="rId4" Type="http://schemas.openxmlformats.org/officeDocument/2006/relationships/image" Target="../media/image34.svg"/><Relationship Id="rId9" Type="http://schemas.openxmlformats.org/officeDocument/2006/relationships/image" Target="../media/image3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759F80-4BB2-4C9D-9C75-40A56D057F51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14223AC-F5FA-4C07-9A58-C0EF0C4CA5CB}">
      <dgm:prSet/>
      <dgm:spPr/>
      <dgm:t>
        <a:bodyPr/>
        <a:lstStyle/>
        <a:p>
          <a:r>
            <a:rPr lang="en-US" b="0" i="0" baseline="0" dirty="0"/>
            <a:t>Legal and Engineering departments provide higher salaries, reflecting their strategic importance.</a:t>
          </a:r>
          <a:endParaRPr lang="en-US" dirty="0"/>
        </a:p>
      </dgm:t>
    </dgm:pt>
    <dgm:pt modelId="{A7ECCF0C-B597-4B1E-AD0E-E7F2050A1CBD}" type="parTrans" cxnId="{BFF4A6B3-E026-4E0B-A2E1-C6F2A5AE74F4}">
      <dgm:prSet/>
      <dgm:spPr/>
      <dgm:t>
        <a:bodyPr/>
        <a:lstStyle/>
        <a:p>
          <a:endParaRPr lang="en-US"/>
        </a:p>
      </dgm:t>
    </dgm:pt>
    <dgm:pt modelId="{B06FDB2D-7E28-4417-894E-61084FB9D467}" type="sibTrans" cxnId="{BFF4A6B3-E026-4E0B-A2E1-C6F2A5AE74F4}">
      <dgm:prSet/>
      <dgm:spPr/>
      <dgm:t>
        <a:bodyPr/>
        <a:lstStyle/>
        <a:p>
          <a:endParaRPr lang="en-US"/>
        </a:p>
      </dgm:t>
    </dgm:pt>
    <dgm:pt modelId="{B42EB367-0E15-4DFB-AAA0-568634C5BC94}">
      <dgm:prSet/>
      <dgm:spPr/>
      <dgm:t>
        <a:bodyPr/>
        <a:lstStyle/>
        <a:p>
          <a:r>
            <a:rPr lang="en-US" b="0" i="0" baseline="0"/>
            <a:t>Leadership and technical roles require advanced qualifications for career progression.</a:t>
          </a:r>
          <a:endParaRPr lang="en-US"/>
        </a:p>
      </dgm:t>
    </dgm:pt>
    <dgm:pt modelId="{9E8F0273-912E-44E4-BA0B-DD52B712AC52}" type="parTrans" cxnId="{BD3DB422-FF74-455A-B1D9-C72A09D8D7CB}">
      <dgm:prSet/>
      <dgm:spPr/>
      <dgm:t>
        <a:bodyPr/>
        <a:lstStyle/>
        <a:p>
          <a:endParaRPr lang="en-US"/>
        </a:p>
      </dgm:t>
    </dgm:pt>
    <dgm:pt modelId="{3B6EE750-AE4E-4714-B18D-BA470C6F9CF8}" type="sibTrans" cxnId="{BD3DB422-FF74-455A-B1D9-C72A09D8D7CB}">
      <dgm:prSet/>
      <dgm:spPr/>
      <dgm:t>
        <a:bodyPr/>
        <a:lstStyle/>
        <a:p>
          <a:endParaRPr lang="en-US"/>
        </a:p>
      </dgm:t>
    </dgm:pt>
    <dgm:pt modelId="{721D66E9-B0D9-4D81-B2AC-5C9C0EEBA8F9}">
      <dgm:prSet/>
      <dgm:spPr/>
      <dgm:t>
        <a:bodyPr/>
        <a:lstStyle/>
        <a:p>
          <a:r>
            <a:rPr lang="en-US" b="0" i="0" baseline="0"/>
            <a:t>Some roles offer good pay with fewer qualifications, highlighting opportunities for talent development.</a:t>
          </a:r>
          <a:endParaRPr lang="en-US"/>
        </a:p>
      </dgm:t>
    </dgm:pt>
    <dgm:pt modelId="{E000E0C2-277B-4D55-8549-F5209E668420}" type="parTrans" cxnId="{8330E05B-AAD4-406E-BF8F-C48029C70F33}">
      <dgm:prSet/>
      <dgm:spPr/>
      <dgm:t>
        <a:bodyPr/>
        <a:lstStyle/>
        <a:p>
          <a:endParaRPr lang="en-US"/>
        </a:p>
      </dgm:t>
    </dgm:pt>
    <dgm:pt modelId="{341BE944-9D27-4276-B6EC-5C6CA5740352}" type="sibTrans" cxnId="{8330E05B-AAD4-406E-BF8F-C48029C70F33}">
      <dgm:prSet/>
      <dgm:spPr/>
      <dgm:t>
        <a:bodyPr/>
        <a:lstStyle/>
        <a:p>
          <a:endParaRPr lang="en-US"/>
        </a:p>
      </dgm:t>
    </dgm:pt>
    <dgm:pt modelId="{A29B34B9-630E-4DEF-BE4E-8A97061DBE44}">
      <dgm:prSet/>
      <dgm:spPr/>
      <dgm:t>
        <a:bodyPr/>
        <a:lstStyle/>
        <a:p>
          <a:r>
            <a:rPr lang="en-US" b="0" i="0" baseline="0"/>
            <a:t>Employee distribution shows the need for better workforce balancing across departments.</a:t>
          </a:r>
          <a:endParaRPr lang="en-US"/>
        </a:p>
      </dgm:t>
    </dgm:pt>
    <dgm:pt modelId="{EB6E0599-1551-497A-A76E-A6606043D3A4}" type="parTrans" cxnId="{64B7608C-63AD-48A2-85F6-65F8CCD3035B}">
      <dgm:prSet/>
      <dgm:spPr/>
      <dgm:t>
        <a:bodyPr/>
        <a:lstStyle/>
        <a:p>
          <a:endParaRPr lang="en-US"/>
        </a:p>
      </dgm:t>
    </dgm:pt>
    <dgm:pt modelId="{7A97C34C-F8B3-4EA4-A097-F9EC2AC924A6}" type="sibTrans" cxnId="{64B7608C-63AD-48A2-85F6-65F8CCD3035B}">
      <dgm:prSet/>
      <dgm:spPr/>
      <dgm:t>
        <a:bodyPr/>
        <a:lstStyle/>
        <a:p>
          <a:endParaRPr lang="en-US"/>
        </a:p>
      </dgm:t>
    </dgm:pt>
    <dgm:pt modelId="{9CAB7F33-6FD1-4D18-ACF0-3E7A30B60985}">
      <dgm:prSet/>
      <dgm:spPr/>
      <dgm:t>
        <a:bodyPr/>
        <a:lstStyle/>
        <a:p>
          <a:r>
            <a:rPr lang="en-US" b="0" i="0" baseline="0"/>
            <a:t>Promotions indicate that career growth is driven by both skills and performance.</a:t>
          </a:r>
          <a:endParaRPr lang="en-US"/>
        </a:p>
      </dgm:t>
    </dgm:pt>
    <dgm:pt modelId="{F55D601A-8B56-40F5-8CF1-4B9E2F1FCB39}" type="parTrans" cxnId="{9811947E-53F2-4E07-B7A3-C82EE72FBD32}">
      <dgm:prSet/>
      <dgm:spPr/>
      <dgm:t>
        <a:bodyPr/>
        <a:lstStyle/>
        <a:p>
          <a:endParaRPr lang="en-US"/>
        </a:p>
      </dgm:t>
    </dgm:pt>
    <dgm:pt modelId="{D83C36C5-C254-4E31-B769-97736A76226A}" type="sibTrans" cxnId="{9811947E-53F2-4E07-B7A3-C82EE72FBD32}">
      <dgm:prSet/>
      <dgm:spPr/>
      <dgm:t>
        <a:bodyPr/>
        <a:lstStyle/>
        <a:p>
          <a:endParaRPr lang="en-US"/>
        </a:p>
      </dgm:t>
    </dgm:pt>
    <dgm:pt modelId="{7018E0D6-46BC-464C-81E4-56832F90B3BB}">
      <dgm:prSet/>
      <dgm:spPr/>
      <dgm:t>
        <a:bodyPr/>
        <a:lstStyle/>
        <a:p>
          <a:r>
            <a:rPr lang="en-US" b="0" i="0" baseline="0"/>
            <a:t>Organizations should focus on retention, fair pay, advanced learning support, and transparent career paths.</a:t>
          </a:r>
          <a:endParaRPr lang="en-US"/>
        </a:p>
      </dgm:t>
    </dgm:pt>
    <dgm:pt modelId="{0A899BC0-CC09-438B-88CC-E677846E4A6B}" type="parTrans" cxnId="{BE9E14C0-EB58-4B37-A702-3B842650E1FA}">
      <dgm:prSet/>
      <dgm:spPr/>
      <dgm:t>
        <a:bodyPr/>
        <a:lstStyle/>
        <a:p>
          <a:endParaRPr lang="en-US"/>
        </a:p>
      </dgm:t>
    </dgm:pt>
    <dgm:pt modelId="{51B667A5-99A0-44B4-9813-1AA599D71A65}" type="sibTrans" cxnId="{BE9E14C0-EB58-4B37-A702-3B842650E1FA}">
      <dgm:prSet/>
      <dgm:spPr/>
      <dgm:t>
        <a:bodyPr/>
        <a:lstStyle/>
        <a:p>
          <a:endParaRPr lang="en-US"/>
        </a:p>
      </dgm:t>
    </dgm:pt>
    <dgm:pt modelId="{04A043B3-68FC-4287-80C6-990C44E2ABC5}" type="pres">
      <dgm:prSet presAssocID="{53759F80-4BB2-4C9D-9C75-40A56D057F51}" presName="root" presStyleCnt="0">
        <dgm:presLayoutVars>
          <dgm:dir/>
          <dgm:resizeHandles val="exact"/>
        </dgm:presLayoutVars>
      </dgm:prSet>
      <dgm:spPr/>
    </dgm:pt>
    <dgm:pt modelId="{1FAB9279-39DC-4E93-84AB-A065899D6299}" type="pres">
      <dgm:prSet presAssocID="{714223AC-F5FA-4C07-9A58-C0EF0C4CA5CB}" presName="compNode" presStyleCnt="0"/>
      <dgm:spPr/>
    </dgm:pt>
    <dgm:pt modelId="{F203B879-2CF2-485D-93C2-2DE36D030001}" type="pres">
      <dgm:prSet presAssocID="{714223AC-F5FA-4C07-9A58-C0EF0C4CA5CB}" presName="bgRect" presStyleLbl="bgShp" presStyleIdx="0" presStyleCnt="6"/>
      <dgm:spPr/>
    </dgm:pt>
    <dgm:pt modelId="{238E9795-44C5-4AE4-B4DE-36AAEA56D2A2}" type="pres">
      <dgm:prSet presAssocID="{714223AC-F5FA-4C07-9A58-C0EF0C4CA5CB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lder"/>
        </a:ext>
      </dgm:extLst>
    </dgm:pt>
    <dgm:pt modelId="{A199799A-3B07-4317-8C42-BAF726EFB86C}" type="pres">
      <dgm:prSet presAssocID="{714223AC-F5FA-4C07-9A58-C0EF0C4CA5CB}" presName="spaceRect" presStyleCnt="0"/>
      <dgm:spPr/>
    </dgm:pt>
    <dgm:pt modelId="{710A718F-45EA-4DDF-B504-6D98DAFA05A5}" type="pres">
      <dgm:prSet presAssocID="{714223AC-F5FA-4C07-9A58-C0EF0C4CA5CB}" presName="parTx" presStyleLbl="revTx" presStyleIdx="0" presStyleCnt="6">
        <dgm:presLayoutVars>
          <dgm:chMax val="0"/>
          <dgm:chPref val="0"/>
        </dgm:presLayoutVars>
      </dgm:prSet>
      <dgm:spPr/>
    </dgm:pt>
    <dgm:pt modelId="{CFA6BDD4-05A2-4BAD-93F5-F9D21A909784}" type="pres">
      <dgm:prSet presAssocID="{B06FDB2D-7E28-4417-894E-61084FB9D467}" presName="sibTrans" presStyleCnt="0"/>
      <dgm:spPr/>
    </dgm:pt>
    <dgm:pt modelId="{6288C737-80D2-472B-B97D-38C65E4E4C1B}" type="pres">
      <dgm:prSet presAssocID="{B42EB367-0E15-4DFB-AAA0-568634C5BC94}" presName="compNode" presStyleCnt="0"/>
      <dgm:spPr/>
    </dgm:pt>
    <dgm:pt modelId="{6CACF39A-865D-4B72-A9C3-1689AEF94D86}" type="pres">
      <dgm:prSet presAssocID="{B42EB367-0E15-4DFB-AAA0-568634C5BC94}" presName="bgRect" presStyleLbl="bgShp" presStyleIdx="1" presStyleCnt="6"/>
      <dgm:spPr/>
    </dgm:pt>
    <dgm:pt modelId="{CCAE09BA-8406-4BBF-A7F4-3A4D04AE95C9}" type="pres">
      <dgm:prSet presAssocID="{B42EB367-0E15-4DFB-AAA0-568634C5BC94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ecturer"/>
        </a:ext>
      </dgm:extLst>
    </dgm:pt>
    <dgm:pt modelId="{D96E8B90-50C3-4314-A83E-FF379CB49861}" type="pres">
      <dgm:prSet presAssocID="{B42EB367-0E15-4DFB-AAA0-568634C5BC94}" presName="spaceRect" presStyleCnt="0"/>
      <dgm:spPr/>
    </dgm:pt>
    <dgm:pt modelId="{6FB6ED70-B31C-42F7-8062-F06D28D35A1B}" type="pres">
      <dgm:prSet presAssocID="{B42EB367-0E15-4DFB-AAA0-568634C5BC94}" presName="parTx" presStyleLbl="revTx" presStyleIdx="1" presStyleCnt="6">
        <dgm:presLayoutVars>
          <dgm:chMax val="0"/>
          <dgm:chPref val="0"/>
        </dgm:presLayoutVars>
      </dgm:prSet>
      <dgm:spPr/>
    </dgm:pt>
    <dgm:pt modelId="{DA032CE1-500F-44E9-9A55-B58D319713F5}" type="pres">
      <dgm:prSet presAssocID="{3B6EE750-AE4E-4714-B18D-BA470C6F9CF8}" presName="sibTrans" presStyleCnt="0"/>
      <dgm:spPr/>
    </dgm:pt>
    <dgm:pt modelId="{1FA0B4D9-4C1C-4067-AFCC-8DDD341B9E87}" type="pres">
      <dgm:prSet presAssocID="{721D66E9-B0D9-4D81-B2AC-5C9C0EEBA8F9}" presName="compNode" presStyleCnt="0"/>
      <dgm:spPr/>
    </dgm:pt>
    <dgm:pt modelId="{C4257BDC-9F1A-4567-B6CD-C3132AB2D943}" type="pres">
      <dgm:prSet presAssocID="{721D66E9-B0D9-4D81-B2AC-5C9C0EEBA8F9}" presName="bgRect" presStyleLbl="bgShp" presStyleIdx="2" presStyleCnt="6"/>
      <dgm:spPr/>
    </dgm:pt>
    <dgm:pt modelId="{EAB43B98-7AB6-4DED-A1C8-5C910A4BB7EF}" type="pres">
      <dgm:prSet presAssocID="{721D66E9-B0D9-4D81-B2AC-5C9C0EEBA8F9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E381C796-2A15-44ED-A76A-13A5900E753D}" type="pres">
      <dgm:prSet presAssocID="{721D66E9-B0D9-4D81-B2AC-5C9C0EEBA8F9}" presName="spaceRect" presStyleCnt="0"/>
      <dgm:spPr/>
    </dgm:pt>
    <dgm:pt modelId="{3E128D13-14EA-44FF-8231-AF847098FD4A}" type="pres">
      <dgm:prSet presAssocID="{721D66E9-B0D9-4D81-B2AC-5C9C0EEBA8F9}" presName="parTx" presStyleLbl="revTx" presStyleIdx="2" presStyleCnt="6">
        <dgm:presLayoutVars>
          <dgm:chMax val="0"/>
          <dgm:chPref val="0"/>
        </dgm:presLayoutVars>
      </dgm:prSet>
      <dgm:spPr/>
    </dgm:pt>
    <dgm:pt modelId="{C0C5BCC3-D4AB-4F4B-A309-8B8E5BDD532C}" type="pres">
      <dgm:prSet presAssocID="{341BE944-9D27-4276-B6EC-5C6CA5740352}" presName="sibTrans" presStyleCnt="0"/>
      <dgm:spPr/>
    </dgm:pt>
    <dgm:pt modelId="{B46258E8-7E95-43FC-A845-391E1CEDE7CA}" type="pres">
      <dgm:prSet presAssocID="{A29B34B9-630E-4DEF-BE4E-8A97061DBE44}" presName="compNode" presStyleCnt="0"/>
      <dgm:spPr/>
    </dgm:pt>
    <dgm:pt modelId="{49C18DD0-0EC9-4AA2-8D78-D6B7809C31FD}" type="pres">
      <dgm:prSet presAssocID="{A29B34B9-630E-4DEF-BE4E-8A97061DBE44}" presName="bgRect" presStyleLbl="bgShp" presStyleIdx="3" presStyleCnt="6"/>
      <dgm:spPr/>
    </dgm:pt>
    <dgm:pt modelId="{E93E704D-4556-45C2-A268-73FD98773F6D}" type="pres">
      <dgm:prSet presAssocID="{A29B34B9-630E-4DEF-BE4E-8A97061DBE44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ales of Justice"/>
        </a:ext>
      </dgm:extLst>
    </dgm:pt>
    <dgm:pt modelId="{44539845-485F-4302-B34C-C86808A67C28}" type="pres">
      <dgm:prSet presAssocID="{A29B34B9-630E-4DEF-BE4E-8A97061DBE44}" presName="spaceRect" presStyleCnt="0"/>
      <dgm:spPr/>
    </dgm:pt>
    <dgm:pt modelId="{58DAB07A-56F2-4833-BE12-10D7A6061598}" type="pres">
      <dgm:prSet presAssocID="{A29B34B9-630E-4DEF-BE4E-8A97061DBE44}" presName="parTx" presStyleLbl="revTx" presStyleIdx="3" presStyleCnt="6">
        <dgm:presLayoutVars>
          <dgm:chMax val="0"/>
          <dgm:chPref val="0"/>
        </dgm:presLayoutVars>
      </dgm:prSet>
      <dgm:spPr/>
    </dgm:pt>
    <dgm:pt modelId="{BD181FDE-2E80-4D44-BC3A-A92BFF890E27}" type="pres">
      <dgm:prSet presAssocID="{7A97C34C-F8B3-4EA4-A097-F9EC2AC924A6}" presName="sibTrans" presStyleCnt="0"/>
      <dgm:spPr/>
    </dgm:pt>
    <dgm:pt modelId="{16D86D38-7611-4AA6-84D7-F490BDC6C648}" type="pres">
      <dgm:prSet presAssocID="{9CAB7F33-6FD1-4D18-ACF0-3E7A30B60985}" presName="compNode" presStyleCnt="0"/>
      <dgm:spPr/>
    </dgm:pt>
    <dgm:pt modelId="{5DB9B249-3AEF-4460-A790-F053445E4B88}" type="pres">
      <dgm:prSet presAssocID="{9CAB7F33-6FD1-4D18-ACF0-3E7A30B60985}" presName="bgRect" presStyleLbl="bgShp" presStyleIdx="4" presStyleCnt="6"/>
      <dgm:spPr/>
    </dgm:pt>
    <dgm:pt modelId="{419CDC1E-DBAC-4BE2-A6C1-957CA4517441}" type="pres">
      <dgm:prSet presAssocID="{9CAB7F33-6FD1-4D18-ACF0-3E7A30B60985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63BBAFF0-6FB1-4E61-9507-20E720A8BBA1}" type="pres">
      <dgm:prSet presAssocID="{9CAB7F33-6FD1-4D18-ACF0-3E7A30B60985}" presName="spaceRect" presStyleCnt="0"/>
      <dgm:spPr/>
    </dgm:pt>
    <dgm:pt modelId="{44F0C733-E48B-4F7D-A7FD-4AD3DC6BD00B}" type="pres">
      <dgm:prSet presAssocID="{9CAB7F33-6FD1-4D18-ACF0-3E7A30B60985}" presName="parTx" presStyleLbl="revTx" presStyleIdx="4" presStyleCnt="6">
        <dgm:presLayoutVars>
          <dgm:chMax val="0"/>
          <dgm:chPref val="0"/>
        </dgm:presLayoutVars>
      </dgm:prSet>
      <dgm:spPr/>
    </dgm:pt>
    <dgm:pt modelId="{5954A06A-107E-4D28-9B5F-8769B3716E18}" type="pres">
      <dgm:prSet presAssocID="{D83C36C5-C254-4E31-B769-97736A76226A}" presName="sibTrans" presStyleCnt="0"/>
      <dgm:spPr/>
    </dgm:pt>
    <dgm:pt modelId="{825B4FEC-270B-48A6-AC7C-8C86DD9667F6}" type="pres">
      <dgm:prSet presAssocID="{7018E0D6-46BC-464C-81E4-56832F90B3BB}" presName="compNode" presStyleCnt="0"/>
      <dgm:spPr/>
    </dgm:pt>
    <dgm:pt modelId="{5AE6AB59-AF4D-4A17-8DC5-9045B2DF9397}" type="pres">
      <dgm:prSet presAssocID="{7018E0D6-46BC-464C-81E4-56832F90B3BB}" presName="bgRect" presStyleLbl="bgShp" presStyleIdx="5" presStyleCnt="6"/>
      <dgm:spPr/>
    </dgm:pt>
    <dgm:pt modelId="{CFE182E8-D204-4F9C-BF9B-89A0E44B4053}" type="pres">
      <dgm:prSet presAssocID="{7018E0D6-46BC-464C-81E4-56832F90B3BB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nections"/>
        </a:ext>
      </dgm:extLst>
    </dgm:pt>
    <dgm:pt modelId="{550F154B-62EE-4D8F-B462-A700B1CA1509}" type="pres">
      <dgm:prSet presAssocID="{7018E0D6-46BC-464C-81E4-56832F90B3BB}" presName="spaceRect" presStyleCnt="0"/>
      <dgm:spPr/>
    </dgm:pt>
    <dgm:pt modelId="{BFC700B2-E213-4429-827E-FE0921EF06DF}" type="pres">
      <dgm:prSet presAssocID="{7018E0D6-46BC-464C-81E4-56832F90B3BB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B615BB04-8460-449C-B6AB-A6E162124189}" type="presOf" srcId="{7018E0D6-46BC-464C-81E4-56832F90B3BB}" destId="{BFC700B2-E213-4429-827E-FE0921EF06DF}" srcOrd="0" destOrd="0" presId="urn:microsoft.com/office/officeart/2018/2/layout/IconVerticalSolidList"/>
    <dgm:cxn modelId="{45620014-E812-4461-A91C-795C65BC127E}" type="presOf" srcId="{721D66E9-B0D9-4D81-B2AC-5C9C0EEBA8F9}" destId="{3E128D13-14EA-44FF-8231-AF847098FD4A}" srcOrd="0" destOrd="0" presId="urn:microsoft.com/office/officeart/2018/2/layout/IconVerticalSolidList"/>
    <dgm:cxn modelId="{32B5B221-2002-43C4-84BA-0978A556F29E}" type="presOf" srcId="{A29B34B9-630E-4DEF-BE4E-8A97061DBE44}" destId="{58DAB07A-56F2-4833-BE12-10D7A6061598}" srcOrd="0" destOrd="0" presId="urn:microsoft.com/office/officeart/2018/2/layout/IconVerticalSolidList"/>
    <dgm:cxn modelId="{BD3DB422-FF74-455A-B1D9-C72A09D8D7CB}" srcId="{53759F80-4BB2-4C9D-9C75-40A56D057F51}" destId="{B42EB367-0E15-4DFB-AAA0-568634C5BC94}" srcOrd="1" destOrd="0" parTransId="{9E8F0273-912E-44E4-BA0B-DD52B712AC52}" sibTransId="{3B6EE750-AE4E-4714-B18D-BA470C6F9CF8}"/>
    <dgm:cxn modelId="{5BDB0F2C-9901-4FD1-BFEE-DC5830645BED}" type="presOf" srcId="{53759F80-4BB2-4C9D-9C75-40A56D057F51}" destId="{04A043B3-68FC-4287-80C6-990C44E2ABC5}" srcOrd="0" destOrd="0" presId="urn:microsoft.com/office/officeart/2018/2/layout/IconVerticalSolidList"/>
    <dgm:cxn modelId="{8330E05B-AAD4-406E-BF8F-C48029C70F33}" srcId="{53759F80-4BB2-4C9D-9C75-40A56D057F51}" destId="{721D66E9-B0D9-4D81-B2AC-5C9C0EEBA8F9}" srcOrd="2" destOrd="0" parTransId="{E000E0C2-277B-4D55-8549-F5209E668420}" sibTransId="{341BE944-9D27-4276-B6EC-5C6CA5740352}"/>
    <dgm:cxn modelId="{0605E371-8F19-4A6F-9AEA-E6DA79E987BE}" type="presOf" srcId="{714223AC-F5FA-4C07-9A58-C0EF0C4CA5CB}" destId="{710A718F-45EA-4DDF-B504-6D98DAFA05A5}" srcOrd="0" destOrd="0" presId="urn:microsoft.com/office/officeart/2018/2/layout/IconVerticalSolidList"/>
    <dgm:cxn modelId="{9811947E-53F2-4E07-B7A3-C82EE72FBD32}" srcId="{53759F80-4BB2-4C9D-9C75-40A56D057F51}" destId="{9CAB7F33-6FD1-4D18-ACF0-3E7A30B60985}" srcOrd="4" destOrd="0" parTransId="{F55D601A-8B56-40F5-8CF1-4B9E2F1FCB39}" sibTransId="{D83C36C5-C254-4E31-B769-97736A76226A}"/>
    <dgm:cxn modelId="{64B7608C-63AD-48A2-85F6-65F8CCD3035B}" srcId="{53759F80-4BB2-4C9D-9C75-40A56D057F51}" destId="{A29B34B9-630E-4DEF-BE4E-8A97061DBE44}" srcOrd="3" destOrd="0" parTransId="{EB6E0599-1551-497A-A76E-A6606043D3A4}" sibTransId="{7A97C34C-F8B3-4EA4-A097-F9EC2AC924A6}"/>
    <dgm:cxn modelId="{BFF4A6B3-E026-4E0B-A2E1-C6F2A5AE74F4}" srcId="{53759F80-4BB2-4C9D-9C75-40A56D057F51}" destId="{714223AC-F5FA-4C07-9A58-C0EF0C4CA5CB}" srcOrd="0" destOrd="0" parTransId="{A7ECCF0C-B597-4B1E-AD0E-E7F2050A1CBD}" sibTransId="{B06FDB2D-7E28-4417-894E-61084FB9D467}"/>
    <dgm:cxn modelId="{BE9E14C0-EB58-4B37-A702-3B842650E1FA}" srcId="{53759F80-4BB2-4C9D-9C75-40A56D057F51}" destId="{7018E0D6-46BC-464C-81E4-56832F90B3BB}" srcOrd="5" destOrd="0" parTransId="{0A899BC0-CC09-438B-88CC-E677846E4A6B}" sibTransId="{51B667A5-99A0-44B4-9813-1AA599D71A65}"/>
    <dgm:cxn modelId="{3902E8D2-D049-40AA-87A3-D44F4032FC3F}" type="presOf" srcId="{9CAB7F33-6FD1-4D18-ACF0-3E7A30B60985}" destId="{44F0C733-E48B-4F7D-A7FD-4AD3DC6BD00B}" srcOrd="0" destOrd="0" presId="urn:microsoft.com/office/officeart/2018/2/layout/IconVerticalSolidList"/>
    <dgm:cxn modelId="{3DA449DD-2E67-46B6-B0DE-E244675714C3}" type="presOf" srcId="{B42EB367-0E15-4DFB-AAA0-568634C5BC94}" destId="{6FB6ED70-B31C-42F7-8062-F06D28D35A1B}" srcOrd="0" destOrd="0" presId="urn:microsoft.com/office/officeart/2018/2/layout/IconVerticalSolidList"/>
    <dgm:cxn modelId="{8F2522BA-7EDA-4EB1-8823-A20F43E886F2}" type="presParOf" srcId="{04A043B3-68FC-4287-80C6-990C44E2ABC5}" destId="{1FAB9279-39DC-4E93-84AB-A065899D6299}" srcOrd="0" destOrd="0" presId="urn:microsoft.com/office/officeart/2018/2/layout/IconVerticalSolidList"/>
    <dgm:cxn modelId="{6D781F8C-256B-4C19-B511-B571684A6F7D}" type="presParOf" srcId="{1FAB9279-39DC-4E93-84AB-A065899D6299}" destId="{F203B879-2CF2-485D-93C2-2DE36D030001}" srcOrd="0" destOrd="0" presId="urn:microsoft.com/office/officeart/2018/2/layout/IconVerticalSolidList"/>
    <dgm:cxn modelId="{55078394-B285-44FA-885F-A1B2F404EA43}" type="presParOf" srcId="{1FAB9279-39DC-4E93-84AB-A065899D6299}" destId="{238E9795-44C5-4AE4-B4DE-36AAEA56D2A2}" srcOrd="1" destOrd="0" presId="urn:microsoft.com/office/officeart/2018/2/layout/IconVerticalSolidList"/>
    <dgm:cxn modelId="{C47BB5B4-C52F-4309-87D0-E819E14A3931}" type="presParOf" srcId="{1FAB9279-39DC-4E93-84AB-A065899D6299}" destId="{A199799A-3B07-4317-8C42-BAF726EFB86C}" srcOrd="2" destOrd="0" presId="urn:microsoft.com/office/officeart/2018/2/layout/IconVerticalSolidList"/>
    <dgm:cxn modelId="{461267AD-6F37-47E5-B3E2-C0A0FC158B77}" type="presParOf" srcId="{1FAB9279-39DC-4E93-84AB-A065899D6299}" destId="{710A718F-45EA-4DDF-B504-6D98DAFA05A5}" srcOrd="3" destOrd="0" presId="urn:microsoft.com/office/officeart/2018/2/layout/IconVerticalSolidList"/>
    <dgm:cxn modelId="{06A06CE8-8090-42A1-9E2F-CCCCE5368D90}" type="presParOf" srcId="{04A043B3-68FC-4287-80C6-990C44E2ABC5}" destId="{CFA6BDD4-05A2-4BAD-93F5-F9D21A909784}" srcOrd="1" destOrd="0" presId="urn:microsoft.com/office/officeart/2018/2/layout/IconVerticalSolidList"/>
    <dgm:cxn modelId="{53969B00-56DE-4872-9347-6BDF343B0A66}" type="presParOf" srcId="{04A043B3-68FC-4287-80C6-990C44E2ABC5}" destId="{6288C737-80D2-472B-B97D-38C65E4E4C1B}" srcOrd="2" destOrd="0" presId="urn:microsoft.com/office/officeart/2018/2/layout/IconVerticalSolidList"/>
    <dgm:cxn modelId="{67559C56-2969-4D7F-AC62-ADB24201B3D5}" type="presParOf" srcId="{6288C737-80D2-472B-B97D-38C65E4E4C1B}" destId="{6CACF39A-865D-4B72-A9C3-1689AEF94D86}" srcOrd="0" destOrd="0" presId="urn:microsoft.com/office/officeart/2018/2/layout/IconVerticalSolidList"/>
    <dgm:cxn modelId="{0DA8977D-C39C-4137-94D6-FEA5633B2871}" type="presParOf" srcId="{6288C737-80D2-472B-B97D-38C65E4E4C1B}" destId="{CCAE09BA-8406-4BBF-A7F4-3A4D04AE95C9}" srcOrd="1" destOrd="0" presId="urn:microsoft.com/office/officeart/2018/2/layout/IconVerticalSolidList"/>
    <dgm:cxn modelId="{0498B4C0-EBE6-4C9F-ABE2-9D136C12DC6D}" type="presParOf" srcId="{6288C737-80D2-472B-B97D-38C65E4E4C1B}" destId="{D96E8B90-50C3-4314-A83E-FF379CB49861}" srcOrd="2" destOrd="0" presId="urn:microsoft.com/office/officeart/2018/2/layout/IconVerticalSolidList"/>
    <dgm:cxn modelId="{F3C0497A-8696-4687-9919-C8B1DB26544A}" type="presParOf" srcId="{6288C737-80D2-472B-B97D-38C65E4E4C1B}" destId="{6FB6ED70-B31C-42F7-8062-F06D28D35A1B}" srcOrd="3" destOrd="0" presId="urn:microsoft.com/office/officeart/2018/2/layout/IconVerticalSolidList"/>
    <dgm:cxn modelId="{2E2A3BEA-78B8-453A-8FA9-B7C586DC700D}" type="presParOf" srcId="{04A043B3-68FC-4287-80C6-990C44E2ABC5}" destId="{DA032CE1-500F-44E9-9A55-B58D319713F5}" srcOrd="3" destOrd="0" presId="urn:microsoft.com/office/officeart/2018/2/layout/IconVerticalSolidList"/>
    <dgm:cxn modelId="{27E63A72-717E-4D97-B65E-E11BC5950E3B}" type="presParOf" srcId="{04A043B3-68FC-4287-80C6-990C44E2ABC5}" destId="{1FA0B4D9-4C1C-4067-AFCC-8DDD341B9E87}" srcOrd="4" destOrd="0" presId="urn:microsoft.com/office/officeart/2018/2/layout/IconVerticalSolidList"/>
    <dgm:cxn modelId="{245338A1-EF67-40EF-9F83-1AC1795A59DC}" type="presParOf" srcId="{1FA0B4D9-4C1C-4067-AFCC-8DDD341B9E87}" destId="{C4257BDC-9F1A-4567-B6CD-C3132AB2D943}" srcOrd="0" destOrd="0" presId="urn:microsoft.com/office/officeart/2018/2/layout/IconVerticalSolidList"/>
    <dgm:cxn modelId="{4259E769-FB24-46C7-8401-8ED902A4C99C}" type="presParOf" srcId="{1FA0B4D9-4C1C-4067-AFCC-8DDD341B9E87}" destId="{EAB43B98-7AB6-4DED-A1C8-5C910A4BB7EF}" srcOrd="1" destOrd="0" presId="urn:microsoft.com/office/officeart/2018/2/layout/IconVerticalSolidList"/>
    <dgm:cxn modelId="{A9F692C0-0763-497D-95B0-BF167B528481}" type="presParOf" srcId="{1FA0B4D9-4C1C-4067-AFCC-8DDD341B9E87}" destId="{E381C796-2A15-44ED-A76A-13A5900E753D}" srcOrd="2" destOrd="0" presId="urn:microsoft.com/office/officeart/2018/2/layout/IconVerticalSolidList"/>
    <dgm:cxn modelId="{360D1205-AEBF-4635-986A-A9410BB0504C}" type="presParOf" srcId="{1FA0B4D9-4C1C-4067-AFCC-8DDD341B9E87}" destId="{3E128D13-14EA-44FF-8231-AF847098FD4A}" srcOrd="3" destOrd="0" presId="urn:microsoft.com/office/officeart/2018/2/layout/IconVerticalSolidList"/>
    <dgm:cxn modelId="{A628B36F-A280-4F0B-9959-C716EBD0F7BD}" type="presParOf" srcId="{04A043B3-68FC-4287-80C6-990C44E2ABC5}" destId="{C0C5BCC3-D4AB-4F4B-A309-8B8E5BDD532C}" srcOrd="5" destOrd="0" presId="urn:microsoft.com/office/officeart/2018/2/layout/IconVerticalSolidList"/>
    <dgm:cxn modelId="{8B0A1AA4-0E86-4A64-83E8-174F5D579190}" type="presParOf" srcId="{04A043B3-68FC-4287-80C6-990C44E2ABC5}" destId="{B46258E8-7E95-43FC-A845-391E1CEDE7CA}" srcOrd="6" destOrd="0" presId="urn:microsoft.com/office/officeart/2018/2/layout/IconVerticalSolidList"/>
    <dgm:cxn modelId="{ABA53676-AF47-407D-A7B1-BE03E7841E5E}" type="presParOf" srcId="{B46258E8-7E95-43FC-A845-391E1CEDE7CA}" destId="{49C18DD0-0EC9-4AA2-8D78-D6B7809C31FD}" srcOrd="0" destOrd="0" presId="urn:microsoft.com/office/officeart/2018/2/layout/IconVerticalSolidList"/>
    <dgm:cxn modelId="{BC612FD3-8BB5-4AD1-A31D-8158D716FAAC}" type="presParOf" srcId="{B46258E8-7E95-43FC-A845-391E1CEDE7CA}" destId="{E93E704D-4556-45C2-A268-73FD98773F6D}" srcOrd="1" destOrd="0" presId="urn:microsoft.com/office/officeart/2018/2/layout/IconVerticalSolidList"/>
    <dgm:cxn modelId="{551E0FC8-1B0D-41A1-AAA3-674AFFCE7BF6}" type="presParOf" srcId="{B46258E8-7E95-43FC-A845-391E1CEDE7CA}" destId="{44539845-485F-4302-B34C-C86808A67C28}" srcOrd="2" destOrd="0" presId="urn:microsoft.com/office/officeart/2018/2/layout/IconVerticalSolidList"/>
    <dgm:cxn modelId="{D8A072A4-5598-4FDE-BD4E-E402B350DA79}" type="presParOf" srcId="{B46258E8-7E95-43FC-A845-391E1CEDE7CA}" destId="{58DAB07A-56F2-4833-BE12-10D7A6061598}" srcOrd="3" destOrd="0" presId="urn:microsoft.com/office/officeart/2018/2/layout/IconVerticalSolidList"/>
    <dgm:cxn modelId="{7C9A6478-7181-4B9B-B4EE-7FC41EA5A87E}" type="presParOf" srcId="{04A043B3-68FC-4287-80C6-990C44E2ABC5}" destId="{BD181FDE-2E80-4D44-BC3A-A92BFF890E27}" srcOrd="7" destOrd="0" presId="urn:microsoft.com/office/officeart/2018/2/layout/IconVerticalSolidList"/>
    <dgm:cxn modelId="{3E420235-78F0-4D29-898F-43BEF6C2FE5C}" type="presParOf" srcId="{04A043B3-68FC-4287-80C6-990C44E2ABC5}" destId="{16D86D38-7611-4AA6-84D7-F490BDC6C648}" srcOrd="8" destOrd="0" presId="urn:microsoft.com/office/officeart/2018/2/layout/IconVerticalSolidList"/>
    <dgm:cxn modelId="{3D9CAB10-76A2-4BA1-ADCD-A25693EEA540}" type="presParOf" srcId="{16D86D38-7611-4AA6-84D7-F490BDC6C648}" destId="{5DB9B249-3AEF-4460-A790-F053445E4B88}" srcOrd="0" destOrd="0" presId="urn:microsoft.com/office/officeart/2018/2/layout/IconVerticalSolidList"/>
    <dgm:cxn modelId="{E68D799A-9EE4-41F8-92A9-9EE8CA36B68B}" type="presParOf" srcId="{16D86D38-7611-4AA6-84D7-F490BDC6C648}" destId="{419CDC1E-DBAC-4BE2-A6C1-957CA4517441}" srcOrd="1" destOrd="0" presId="urn:microsoft.com/office/officeart/2018/2/layout/IconVerticalSolidList"/>
    <dgm:cxn modelId="{12AF301D-975A-4B52-90BF-25D8FD402AA5}" type="presParOf" srcId="{16D86D38-7611-4AA6-84D7-F490BDC6C648}" destId="{63BBAFF0-6FB1-4E61-9507-20E720A8BBA1}" srcOrd="2" destOrd="0" presId="urn:microsoft.com/office/officeart/2018/2/layout/IconVerticalSolidList"/>
    <dgm:cxn modelId="{2BFECEC2-BD41-4531-ADA7-F8A196600ED8}" type="presParOf" srcId="{16D86D38-7611-4AA6-84D7-F490BDC6C648}" destId="{44F0C733-E48B-4F7D-A7FD-4AD3DC6BD00B}" srcOrd="3" destOrd="0" presId="urn:microsoft.com/office/officeart/2018/2/layout/IconVerticalSolidList"/>
    <dgm:cxn modelId="{EC2B1596-535B-4A64-99A1-DC382D6451D7}" type="presParOf" srcId="{04A043B3-68FC-4287-80C6-990C44E2ABC5}" destId="{5954A06A-107E-4D28-9B5F-8769B3716E18}" srcOrd="9" destOrd="0" presId="urn:microsoft.com/office/officeart/2018/2/layout/IconVerticalSolidList"/>
    <dgm:cxn modelId="{99006F48-0E40-4E75-811B-2506DE204EF7}" type="presParOf" srcId="{04A043B3-68FC-4287-80C6-990C44E2ABC5}" destId="{825B4FEC-270B-48A6-AC7C-8C86DD9667F6}" srcOrd="10" destOrd="0" presId="urn:microsoft.com/office/officeart/2018/2/layout/IconVerticalSolidList"/>
    <dgm:cxn modelId="{58866F90-FE60-4268-BD32-ECA70D03CF72}" type="presParOf" srcId="{825B4FEC-270B-48A6-AC7C-8C86DD9667F6}" destId="{5AE6AB59-AF4D-4A17-8DC5-9045B2DF9397}" srcOrd="0" destOrd="0" presId="urn:microsoft.com/office/officeart/2018/2/layout/IconVerticalSolidList"/>
    <dgm:cxn modelId="{C9C750EC-66BB-4BE2-89A8-EE54FA60B135}" type="presParOf" srcId="{825B4FEC-270B-48A6-AC7C-8C86DD9667F6}" destId="{CFE182E8-D204-4F9C-BF9B-89A0E44B4053}" srcOrd="1" destOrd="0" presId="urn:microsoft.com/office/officeart/2018/2/layout/IconVerticalSolidList"/>
    <dgm:cxn modelId="{10FDC05A-3AD5-4DF4-8C1B-E8DC91804B63}" type="presParOf" srcId="{825B4FEC-270B-48A6-AC7C-8C86DD9667F6}" destId="{550F154B-62EE-4D8F-B462-A700B1CA1509}" srcOrd="2" destOrd="0" presId="urn:microsoft.com/office/officeart/2018/2/layout/IconVerticalSolidList"/>
    <dgm:cxn modelId="{14CD861C-62B0-487D-A18A-999AAE723577}" type="presParOf" srcId="{825B4FEC-270B-48A6-AC7C-8C86DD9667F6}" destId="{BFC700B2-E213-4429-827E-FE0921EF06D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03B879-2CF2-485D-93C2-2DE36D030001}">
      <dsp:nvSpPr>
        <dsp:cNvPr id="0" name=""/>
        <dsp:cNvSpPr/>
      </dsp:nvSpPr>
      <dsp:spPr>
        <a:xfrm>
          <a:off x="0" y="1407"/>
          <a:ext cx="10515600" cy="59996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8E9795-44C5-4AE4-B4DE-36AAEA56D2A2}">
      <dsp:nvSpPr>
        <dsp:cNvPr id="0" name=""/>
        <dsp:cNvSpPr/>
      </dsp:nvSpPr>
      <dsp:spPr>
        <a:xfrm>
          <a:off x="181488" y="136399"/>
          <a:ext cx="329979" cy="32997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0A718F-45EA-4DDF-B504-6D98DAFA05A5}">
      <dsp:nvSpPr>
        <dsp:cNvPr id="0" name=""/>
        <dsp:cNvSpPr/>
      </dsp:nvSpPr>
      <dsp:spPr>
        <a:xfrm>
          <a:off x="692956" y="1407"/>
          <a:ext cx="9822643" cy="5999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496" tIns="63496" rIns="63496" bIns="63496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baseline="0" dirty="0"/>
            <a:t>Legal and Engineering departments provide higher salaries, reflecting their strategic importance.</a:t>
          </a:r>
          <a:endParaRPr lang="en-US" sz="1700" kern="1200" dirty="0"/>
        </a:p>
      </dsp:txBody>
      <dsp:txXfrm>
        <a:off x="692956" y="1407"/>
        <a:ext cx="9822643" cy="599962"/>
      </dsp:txXfrm>
    </dsp:sp>
    <dsp:sp modelId="{6CACF39A-865D-4B72-A9C3-1689AEF94D86}">
      <dsp:nvSpPr>
        <dsp:cNvPr id="0" name=""/>
        <dsp:cNvSpPr/>
      </dsp:nvSpPr>
      <dsp:spPr>
        <a:xfrm>
          <a:off x="0" y="751361"/>
          <a:ext cx="10515600" cy="59996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AE09BA-8406-4BBF-A7F4-3A4D04AE95C9}">
      <dsp:nvSpPr>
        <dsp:cNvPr id="0" name=""/>
        <dsp:cNvSpPr/>
      </dsp:nvSpPr>
      <dsp:spPr>
        <a:xfrm>
          <a:off x="181488" y="886352"/>
          <a:ext cx="329979" cy="32997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B6ED70-B31C-42F7-8062-F06D28D35A1B}">
      <dsp:nvSpPr>
        <dsp:cNvPr id="0" name=""/>
        <dsp:cNvSpPr/>
      </dsp:nvSpPr>
      <dsp:spPr>
        <a:xfrm>
          <a:off x="692956" y="751361"/>
          <a:ext cx="9822643" cy="5999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496" tIns="63496" rIns="63496" bIns="63496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baseline="0"/>
            <a:t>Leadership and technical roles require advanced qualifications for career progression.</a:t>
          </a:r>
          <a:endParaRPr lang="en-US" sz="1700" kern="1200"/>
        </a:p>
      </dsp:txBody>
      <dsp:txXfrm>
        <a:off x="692956" y="751361"/>
        <a:ext cx="9822643" cy="599962"/>
      </dsp:txXfrm>
    </dsp:sp>
    <dsp:sp modelId="{C4257BDC-9F1A-4567-B6CD-C3132AB2D943}">
      <dsp:nvSpPr>
        <dsp:cNvPr id="0" name=""/>
        <dsp:cNvSpPr/>
      </dsp:nvSpPr>
      <dsp:spPr>
        <a:xfrm>
          <a:off x="0" y="1501314"/>
          <a:ext cx="10515600" cy="59996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B43B98-7AB6-4DED-A1C8-5C910A4BB7EF}">
      <dsp:nvSpPr>
        <dsp:cNvPr id="0" name=""/>
        <dsp:cNvSpPr/>
      </dsp:nvSpPr>
      <dsp:spPr>
        <a:xfrm>
          <a:off x="181488" y="1636305"/>
          <a:ext cx="329979" cy="32997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128D13-14EA-44FF-8231-AF847098FD4A}">
      <dsp:nvSpPr>
        <dsp:cNvPr id="0" name=""/>
        <dsp:cNvSpPr/>
      </dsp:nvSpPr>
      <dsp:spPr>
        <a:xfrm>
          <a:off x="692956" y="1501314"/>
          <a:ext cx="9822643" cy="5999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496" tIns="63496" rIns="63496" bIns="63496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baseline="0"/>
            <a:t>Some roles offer good pay with fewer qualifications, highlighting opportunities for talent development.</a:t>
          </a:r>
          <a:endParaRPr lang="en-US" sz="1700" kern="1200"/>
        </a:p>
      </dsp:txBody>
      <dsp:txXfrm>
        <a:off x="692956" y="1501314"/>
        <a:ext cx="9822643" cy="599962"/>
      </dsp:txXfrm>
    </dsp:sp>
    <dsp:sp modelId="{49C18DD0-0EC9-4AA2-8D78-D6B7809C31FD}">
      <dsp:nvSpPr>
        <dsp:cNvPr id="0" name=""/>
        <dsp:cNvSpPr/>
      </dsp:nvSpPr>
      <dsp:spPr>
        <a:xfrm>
          <a:off x="0" y="2251267"/>
          <a:ext cx="10515600" cy="59996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3E704D-4556-45C2-A268-73FD98773F6D}">
      <dsp:nvSpPr>
        <dsp:cNvPr id="0" name=""/>
        <dsp:cNvSpPr/>
      </dsp:nvSpPr>
      <dsp:spPr>
        <a:xfrm>
          <a:off x="181488" y="2386258"/>
          <a:ext cx="329979" cy="32997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DAB07A-56F2-4833-BE12-10D7A6061598}">
      <dsp:nvSpPr>
        <dsp:cNvPr id="0" name=""/>
        <dsp:cNvSpPr/>
      </dsp:nvSpPr>
      <dsp:spPr>
        <a:xfrm>
          <a:off x="692956" y="2251267"/>
          <a:ext cx="9822643" cy="5999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496" tIns="63496" rIns="63496" bIns="63496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baseline="0"/>
            <a:t>Employee distribution shows the need for better workforce balancing across departments.</a:t>
          </a:r>
          <a:endParaRPr lang="en-US" sz="1700" kern="1200"/>
        </a:p>
      </dsp:txBody>
      <dsp:txXfrm>
        <a:off x="692956" y="2251267"/>
        <a:ext cx="9822643" cy="599962"/>
      </dsp:txXfrm>
    </dsp:sp>
    <dsp:sp modelId="{5DB9B249-3AEF-4460-A790-F053445E4B88}">
      <dsp:nvSpPr>
        <dsp:cNvPr id="0" name=""/>
        <dsp:cNvSpPr/>
      </dsp:nvSpPr>
      <dsp:spPr>
        <a:xfrm>
          <a:off x="0" y="3001220"/>
          <a:ext cx="10515600" cy="59996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9CDC1E-DBAC-4BE2-A6C1-957CA4517441}">
      <dsp:nvSpPr>
        <dsp:cNvPr id="0" name=""/>
        <dsp:cNvSpPr/>
      </dsp:nvSpPr>
      <dsp:spPr>
        <a:xfrm>
          <a:off x="181488" y="3136211"/>
          <a:ext cx="329979" cy="329979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F0C733-E48B-4F7D-A7FD-4AD3DC6BD00B}">
      <dsp:nvSpPr>
        <dsp:cNvPr id="0" name=""/>
        <dsp:cNvSpPr/>
      </dsp:nvSpPr>
      <dsp:spPr>
        <a:xfrm>
          <a:off x="692956" y="3001220"/>
          <a:ext cx="9822643" cy="5999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496" tIns="63496" rIns="63496" bIns="63496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baseline="0"/>
            <a:t>Promotions indicate that career growth is driven by both skills and performance.</a:t>
          </a:r>
          <a:endParaRPr lang="en-US" sz="1700" kern="1200"/>
        </a:p>
      </dsp:txBody>
      <dsp:txXfrm>
        <a:off x="692956" y="3001220"/>
        <a:ext cx="9822643" cy="599962"/>
      </dsp:txXfrm>
    </dsp:sp>
    <dsp:sp modelId="{5AE6AB59-AF4D-4A17-8DC5-9045B2DF9397}">
      <dsp:nvSpPr>
        <dsp:cNvPr id="0" name=""/>
        <dsp:cNvSpPr/>
      </dsp:nvSpPr>
      <dsp:spPr>
        <a:xfrm>
          <a:off x="0" y="3751173"/>
          <a:ext cx="10515600" cy="59996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E182E8-D204-4F9C-BF9B-89A0E44B4053}">
      <dsp:nvSpPr>
        <dsp:cNvPr id="0" name=""/>
        <dsp:cNvSpPr/>
      </dsp:nvSpPr>
      <dsp:spPr>
        <a:xfrm>
          <a:off x="181488" y="3886165"/>
          <a:ext cx="329979" cy="329979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C700B2-E213-4429-827E-FE0921EF06DF}">
      <dsp:nvSpPr>
        <dsp:cNvPr id="0" name=""/>
        <dsp:cNvSpPr/>
      </dsp:nvSpPr>
      <dsp:spPr>
        <a:xfrm>
          <a:off x="692956" y="3751173"/>
          <a:ext cx="9822643" cy="5999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496" tIns="63496" rIns="63496" bIns="63496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baseline="0"/>
            <a:t>Organizations should focus on retention, fair pay, advanced learning support, and transparent career paths.</a:t>
          </a:r>
          <a:endParaRPr lang="en-US" sz="1700" kern="1200"/>
        </a:p>
      </dsp:txBody>
      <dsp:txXfrm>
        <a:off x="692956" y="3751173"/>
        <a:ext cx="9822643" cy="5999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8" name="Google Shape;1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N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lang="en-IN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960228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14" name="Google Shape;11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>
          <a:extLst>
            <a:ext uri="{FF2B5EF4-FFF2-40B4-BE49-F238E27FC236}">
              <a16:creationId xmlns:a16="http://schemas.microsoft.com/office/drawing/2014/main" id="{230B4E40-3B84-7637-F75B-5CBB7B9B27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>
            <a:extLst>
              <a:ext uri="{FF2B5EF4-FFF2-40B4-BE49-F238E27FC236}">
                <a16:creationId xmlns:a16="http://schemas.microsoft.com/office/drawing/2014/main" id="{E268FFF5-A313-E84B-EDE8-6E001F2847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14" name="Google Shape;114;p5:notes">
            <a:extLst>
              <a:ext uri="{FF2B5EF4-FFF2-40B4-BE49-F238E27FC236}">
                <a16:creationId xmlns:a16="http://schemas.microsoft.com/office/drawing/2014/main" id="{CDBAED83-E10E-6189-10D4-F186BF1A566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60607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" name="Google Shape;1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IN"/>
          </a:p>
        </p:txBody>
      </p:sp>
      <p:sp>
        <p:nvSpPr>
          <p:cNvPr id="18" name="Google Shape;1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IN"/>
          </a:p>
        </p:txBody>
      </p:sp>
      <p:sp>
        <p:nvSpPr>
          <p:cNvPr id="19" name="Google Shape;1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  <p:pic>
        <p:nvPicPr>
          <p:cNvPr id="20" name="Google Shape;20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23877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4" name="Google Shape;84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IN"/>
          </a:p>
        </p:txBody>
      </p:sp>
      <p:sp>
        <p:nvSpPr>
          <p:cNvPr id="85" name="Google Shape;85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IN"/>
          </a:p>
        </p:txBody>
      </p:sp>
      <p:sp>
        <p:nvSpPr>
          <p:cNvPr id="86" name="Google Shape;86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  <p:pic>
        <p:nvPicPr>
          <p:cNvPr id="87" name="Google Shape;87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79552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1" name="Google Shape;9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IN"/>
          </a:p>
        </p:txBody>
      </p:sp>
      <p:sp>
        <p:nvSpPr>
          <p:cNvPr id="92" name="Google Shape;9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IN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4137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IN"/>
          </a:p>
        </p:txBody>
      </p:sp>
      <p:sp>
        <p:nvSpPr>
          <p:cNvPr id="23" name="Google Shape;2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IN"/>
          </a:p>
        </p:txBody>
      </p:sp>
      <p:sp>
        <p:nvSpPr>
          <p:cNvPr id="24" name="Google Shape;2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  <p:pic>
        <p:nvPicPr>
          <p:cNvPr id="25" name="Google Shape;25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73927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" name="Google Shape;28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Google Shape;2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IN"/>
          </a:p>
        </p:txBody>
      </p:sp>
      <p:sp>
        <p:nvSpPr>
          <p:cNvPr id="30" name="Google Shape;3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IN"/>
          </a:p>
        </p:txBody>
      </p:sp>
      <p:sp>
        <p:nvSpPr>
          <p:cNvPr id="31" name="Google Shape;3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  <p:pic>
        <p:nvPicPr>
          <p:cNvPr id="32" name="Google Shape;32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87487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IN"/>
          </a:p>
        </p:txBody>
      </p:sp>
      <p:sp>
        <p:nvSpPr>
          <p:cNvPr id="37" name="Google Shape;37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IN"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  <p:pic>
        <p:nvPicPr>
          <p:cNvPr id="39" name="Google Shape;39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6040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IN"/>
          </a:p>
        </p:txBody>
      </p:sp>
      <p:sp>
        <p:nvSpPr>
          <p:cNvPr id="44" name="Google Shape;44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IN"/>
          </a:p>
        </p:txBody>
      </p:sp>
      <p:sp>
        <p:nvSpPr>
          <p:cNvPr id="45" name="Google Shape;45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  <p:pic>
        <p:nvPicPr>
          <p:cNvPr id="46" name="Google Shape;46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22677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Google Shape;50;p1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Google Shape;5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IN"/>
          </a:p>
        </p:txBody>
      </p:sp>
      <p:sp>
        <p:nvSpPr>
          <p:cNvPr id="52" name="Google Shape;5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IN"/>
          </a:p>
        </p:txBody>
      </p:sp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  <p:pic>
        <p:nvPicPr>
          <p:cNvPr id="54" name="Google Shape;54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50790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IN"/>
          </a:p>
        </p:txBody>
      </p:sp>
      <p:sp>
        <p:nvSpPr>
          <p:cNvPr id="62" name="Google Shape;6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IN"/>
          </a:p>
        </p:txBody>
      </p:sp>
      <p:sp>
        <p:nvSpPr>
          <p:cNvPr id="63" name="Google Shape;6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  <p:pic>
        <p:nvPicPr>
          <p:cNvPr id="64" name="Google Shape;64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36306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Google Shape;69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IN"/>
          </a:p>
        </p:txBody>
      </p:sp>
      <p:sp>
        <p:nvSpPr>
          <p:cNvPr id="70" name="Google Shape;70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IN"/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  <p:pic>
        <p:nvPicPr>
          <p:cNvPr id="72" name="Google Shape;72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0409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" name="Google Shape;75;p1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7" name="Google Shape;77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IN"/>
          </a:p>
        </p:txBody>
      </p:sp>
      <p:sp>
        <p:nvSpPr>
          <p:cNvPr id="78" name="Google Shape;78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IN"/>
          </a:p>
        </p:txBody>
      </p:sp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  <p:pic>
        <p:nvPicPr>
          <p:cNvPr id="80" name="Google Shape;80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148058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0"/>
            <a:lum/>
          </a:blip>
          <a:srcRect/>
          <a:stretch>
            <a:fillRect t="-24000" b="-24000"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IN"/>
          </a:p>
        </p:txBody>
      </p:sp>
      <p:sp>
        <p:nvSpPr>
          <p:cNvPr id="13" name="Google Shape;1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IN"/>
          </a:p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790364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85" y="0"/>
            <a:ext cx="12190815" cy="669409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"/>
          <p:cNvSpPr txBox="1"/>
          <p:nvPr/>
        </p:nvSpPr>
        <p:spPr>
          <a:xfrm>
            <a:off x="2322576" y="4251960"/>
            <a:ext cx="7598664" cy="2105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defTabSz="914400">
              <a:lnSpc>
                <a:spcPct val="80000"/>
              </a:lnSpc>
              <a:spcBef>
                <a:spcPct val="0"/>
              </a:spcBef>
              <a:spcAft>
                <a:spcPts val="600"/>
              </a:spcAft>
              <a:buSzPts val="1800"/>
            </a:pPr>
            <a:r>
              <a:rPr lang="en-US" sz="2400" b="1" kern="1200" cap="all" spc="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Employee Management System</a:t>
            </a:r>
          </a:p>
          <a:p>
            <a:pPr algn="r" defTabSz="914400">
              <a:lnSpc>
                <a:spcPct val="80000"/>
              </a:lnSpc>
              <a:spcBef>
                <a:spcPct val="0"/>
              </a:spcBef>
              <a:spcAft>
                <a:spcPts val="600"/>
              </a:spcAft>
              <a:buSzPts val="1800"/>
            </a:pPr>
            <a:endParaRPr lang="en-US" sz="2400" b="1" kern="1200" cap="all" spc="2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defTabSz="914400">
              <a:lnSpc>
                <a:spcPct val="80000"/>
              </a:lnSpc>
              <a:spcBef>
                <a:spcPct val="0"/>
              </a:spcBef>
              <a:spcAft>
                <a:spcPts val="600"/>
              </a:spcAft>
              <a:buSzPts val="1800"/>
            </a:pPr>
            <a:r>
              <a:rPr lang="en-US" sz="1800" kern="1200" cap="all" spc="2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Leveraging SQL for insightful HR data analysis</a:t>
            </a:r>
          </a:p>
          <a:p>
            <a:pPr algn="ctr" defTabSz="914400">
              <a:lnSpc>
                <a:spcPct val="80000"/>
              </a:lnSpc>
              <a:spcBef>
                <a:spcPct val="0"/>
              </a:spcBef>
              <a:spcAft>
                <a:spcPts val="600"/>
              </a:spcAft>
              <a:buSzPts val="1800"/>
            </a:pPr>
            <a:r>
              <a:rPr lang="en-US" sz="1800" kern="1200" cap="all" spc="2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</a:t>
            </a:r>
          </a:p>
          <a:p>
            <a:pPr algn="ctr" defTabSz="914400">
              <a:lnSpc>
                <a:spcPct val="80000"/>
              </a:lnSpc>
              <a:spcBef>
                <a:spcPct val="0"/>
              </a:spcBef>
              <a:spcAft>
                <a:spcPts val="600"/>
              </a:spcAft>
              <a:buSzPts val="1800"/>
            </a:pPr>
            <a:r>
              <a:rPr lang="en-US" sz="1800" kern="1200" cap="all" spc="2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Bhavana </a:t>
            </a:r>
            <a:r>
              <a:rPr lang="en-US" sz="1800" kern="1200" cap="all" spc="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golla</a:t>
            </a:r>
            <a:endParaRPr lang="en-US" sz="1800" kern="1200" cap="all" spc="2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 defTabSz="914400">
              <a:lnSpc>
                <a:spcPct val="80000"/>
              </a:lnSpc>
              <a:spcBef>
                <a:spcPct val="0"/>
              </a:spcBef>
              <a:spcAft>
                <a:spcPts val="600"/>
              </a:spcAft>
              <a:buSzPts val="1800"/>
            </a:pPr>
            <a:endParaRPr lang="en-US" sz="2400" kern="1200" cap="all" spc="2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125A40-237B-DE04-E538-CD5F4CE9B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005" y="1573642"/>
            <a:ext cx="5373015" cy="15718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8672A9-335D-BB12-D7C4-8896BA59BD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7570" y="3660795"/>
            <a:ext cx="2430342" cy="230338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68782E6-B79B-0B66-D110-F0763120AAE1}"/>
              </a:ext>
            </a:extLst>
          </p:cNvPr>
          <p:cNvSpPr txBox="1"/>
          <p:nvPr/>
        </p:nvSpPr>
        <p:spPr>
          <a:xfrm>
            <a:off x="566928" y="585216"/>
            <a:ext cx="78133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Which departments have the highest number of employees?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864D6D73-208A-7195-110A-109F7EE75A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5578" y="2216098"/>
            <a:ext cx="4919598" cy="2215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rgbClr val="1B1C1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Insight:</a:t>
            </a:r>
          </a:p>
          <a:p>
            <a:pPr marL="285750" indent="-285750"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Finance and IT departments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have the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highest number of employees (9 each)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en-US" sz="1800" dirty="0">
              <a:solidFill>
                <a:srgbClr val="1B1C1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Operations and Marketing follow closely with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employees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each, while Legal has the least with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employees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distribution shows a strong focus on Finance and IT functions within the organization.</a:t>
            </a:r>
            <a:endParaRPr lang="en-US" altLang="en-US" sz="1800" dirty="0">
              <a:solidFill>
                <a:srgbClr val="1B1C1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3180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81CC4A-A13A-C699-C5FE-2E8C8E90CB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3AE6503-94E4-72AE-466C-18F6574A5EB2}"/>
              </a:ext>
            </a:extLst>
          </p:cNvPr>
          <p:cNvSpPr txBox="1"/>
          <p:nvPr/>
        </p:nvSpPr>
        <p:spPr>
          <a:xfrm>
            <a:off x="996696" y="323865"/>
            <a:ext cx="748417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J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 ROLE AND DEPARTMENT ANALYSIS</a:t>
            </a:r>
          </a:p>
          <a:p>
            <a:pPr algn="just"/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IN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Which 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job roles offer the highest salary?</a:t>
            </a:r>
            <a:endParaRPr lang="en-IN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BDF29E-26B2-5B4A-B8BE-FE8C52212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696" y="1613477"/>
            <a:ext cx="5184648" cy="26649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E3DB31-04CE-EDA9-96BE-5327BAD74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144" y="4412791"/>
            <a:ext cx="4610743" cy="227679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58E625-EB25-FEA3-52C5-13B7760C4F7D}"/>
              </a:ext>
            </a:extLst>
          </p:cNvPr>
          <p:cNvSpPr txBox="1"/>
          <p:nvPr/>
        </p:nvSpPr>
        <p:spPr>
          <a:xfrm>
            <a:off x="6903720" y="1472185"/>
            <a:ext cx="481888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Finance Director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role offers the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highest annual salary (2.04M)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followed by the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Engineering Director (1.92M)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Director-level positions across Finance, Engineering, Marketing, IT, and Sales are among the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top-paid roles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reflecting their strategic importance to the organization.</a:t>
            </a:r>
          </a:p>
        </p:txBody>
      </p:sp>
    </p:spTree>
    <p:extLst>
      <p:ext uri="{BB962C8B-B14F-4D97-AF65-F5344CB8AC3E}">
        <p14:creationId xmlns:p14="http://schemas.microsoft.com/office/powerpoint/2010/main" val="1505864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2D3AC9-A52E-ECAA-9BAB-97E2C3C50A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8102A36-F215-F4DF-1661-4C26F9B82433}"/>
              </a:ext>
            </a:extLst>
          </p:cNvPr>
          <p:cNvSpPr txBox="1"/>
          <p:nvPr/>
        </p:nvSpPr>
        <p:spPr>
          <a:xfrm>
            <a:off x="727588" y="609600"/>
            <a:ext cx="94588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What is the average salary range per department?</a:t>
            </a:r>
            <a:endParaRPr lang="en-IN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818FDE-B194-F953-23F9-34EAD8092717}"/>
              </a:ext>
            </a:extLst>
          </p:cNvPr>
          <p:cNvSpPr txBox="1"/>
          <p:nvPr/>
        </p:nvSpPr>
        <p:spPr>
          <a:xfrm>
            <a:off x="5266944" y="4208953"/>
            <a:ext cx="622706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Salaries are highest in Legal and Engineering, reflecting the high value of specialized expertise, while Sales and IT remain competitive.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Finance and Marketing occupy the mid-range, whereas Operations and HR are positioned at the lower end of the pay scale.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7483973-EAF1-D72F-6CD1-638FD6F08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765" y="1158383"/>
            <a:ext cx="10188908" cy="279182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85E39E8-22D5-186E-B143-95DDDDEB3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765" y="4208953"/>
            <a:ext cx="3138883" cy="22315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F6808E-F257-3DA3-D93B-6FBCA4BBE4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9922" y="2789796"/>
            <a:ext cx="1943371" cy="109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113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5576DB-46E4-FD7D-57CE-DE1A5E53C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0AD0DE-47D8-24F3-2124-383C6C2FDA7B}"/>
              </a:ext>
            </a:extLst>
          </p:cNvPr>
          <p:cNvSpPr txBox="1"/>
          <p:nvPr/>
        </p:nvSpPr>
        <p:spPr>
          <a:xfrm>
            <a:off x="640080" y="338328"/>
            <a:ext cx="954633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QUALIFICATION AND SKILLS ANALYSIS</a:t>
            </a:r>
          </a:p>
          <a:p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Which positions require the most qualifications?</a:t>
            </a:r>
            <a:endParaRPr lang="en-IN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96C2AF-72AD-A608-80E7-A97D7EFF5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234770"/>
            <a:ext cx="7057236" cy="34286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F673168-F690-FB85-DD23-E9B0040C64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7036" y="1834477"/>
            <a:ext cx="3265364" cy="25180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8E0CB39-3DE6-F1D4-7A8A-9B5EEED31F28}"/>
              </a:ext>
            </a:extLst>
          </p:cNvPr>
          <p:cNvSpPr txBox="1"/>
          <p:nvPr/>
        </p:nvSpPr>
        <p:spPr>
          <a:xfrm>
            <a:off x="727588" y="4860688"/>
            <a:ext cx="83524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Chief HR Officer &amp; CTO require the highest qualifications (PhD). Tech roles (Cloud Architect, IT Manager, ML Engineer) demand PG degrees, while most managerial roles need MBA/B.Tech.</a:t>
            </a:r>
          </a:p>
        </p:txBody>
      </p:sp>
    </p:spTree>
    <p:extLst>
      <p:ext uri="{BB962C8B-B14F-4D97-AF65-F5344CB8AC3E}">
        <p14:creationId xmlns:p14="http://schemas.microsoft.com/office/powerpoint/2010/main" val="10141765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34FE0C-44CD-C471-0183-7BEC2FA030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CCB17EE-7FF3-0DC1-D2D3-2824FF4D7356}"/>
              </a:ext>
            </a:extLst>
          </p:cNvPr>
          <p:cNvSpPr txBox="1"/>
          <p:nvPr/>
        </p:nvSpPr>
        <p:spPr>
          <a:xfrm>
            <a:off x="640080" y="521208"/>
            <a:ext cx="954633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LEAVE AND ABSENCE PATTERNS</a:t>
            </a:r>
          </a:p>
          <a:p>
            <a:endParaRPr 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the total number of leave days taken company-wide?</a:t>
            </a:r>
            <a:endParaRPr lang="en-IN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5D77C7-B7FA-2FD2-6F8E-5557DFE9F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" y="1895771"/>
            <a:ext cx="5647464" cy="5399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2A4041-12D0-195D-1501-C769CDA06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824" y="2794581"/>
            <a:ext cx="1829055" cy="8478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7DECE9-FD67-E60B-2BA0-0F1C55FB9B69}"/>
              </a:ext>
            </a:extLst>
          </p:cNvPr>
          <p:cNvSpPr txBox="1"/>
          <p:nvPr/>
        </p:nvSpPr>
        <p:spPr>
          <a:xfrm>
            <a:off x="1005840" y="4197096"/>
            <a:ext cx="612838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Across the company, employees have collectively taken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60 leave days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provides HR with a clear picture of the organization’s total absence impact and helps in evaluating leave policies and workforce availability.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 group of people working on puzzle pieces&#10;&#10;AI-generated content may be incorrect.">
            <a:extLst>
              <a:ext uri="{FF2B5EF4-FFF2-40B4-BE49-F238E27FC236}">
                <a16:creationId xmlns:a16="http://schemas.microsoft.com/office/drawing/2014/main" id="{C2A8C108-3A9D-3541-3A7E-389802E0F6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2575" y="1972935"/>
            <a:ext cx="3851601" cy="3338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1060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A25889-CB43-6880-B2BB-05F431CEF2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76B1F4D-D589-387D-CFAF-6E08F211E864}"/>
              </a:ext>
            </a:extLst>
          </p:cNvPr>
          <p:cNvSpPr txBox="1"/>
          <p:nvPr/>
        </p:nvSpPr>
        <p:spPr>
          <a:xfrm>
            <a:off x="672724" y="609600"/>
            <a:ext cx="945882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 PAYROLL AND COMPENSATION ANALYSIS</a:t>
            </a:r>
          </a:p>
          <a:p>
            <a:endParaRPr 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the total monthly payroll processed?</a:t>
            </a:r>
            <a:endParaRPr lang="en-IN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4ADDF1-4F45-C940-35DA-CBE53EC1C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724" y="1855329"/>
            <a:ext cx="5191850" cy="28769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2B355C-CD7F-AE9A-FADC-BD07805284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010" y="5145226"/>
            <a:ext cx="3315163" cy="128605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944A2F-25C8-DE6F-21B7-7C41BA08FFFB}"/>
              </a:ext>
            </a:extLst>
          </p:cNvPr>
          <p:cNvSpPr txBox="1"/>
          <p:nvPr/>
        </p:nvSpPr>
        <p:spPr>
          <a:xfrm>
            <a:off x="6812280" y="2176272"/>
            <a:ext cx="468172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April 2024, the company processed a total payroll amount of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2.78 million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highlights the monthly financial outflow towards employee compensation, essential for budget tracking and financial planning.</a:t>
            </a:r>
          </a:p>
          <a:p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5066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3A78EE-714B-EA47-044D-1A9C3144AC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1413FD-9AB4-0B2F-DED0-2F979BB9D06A}"/>
              </a:ext>
            </a:extLst>
          </p:cNvPr>
          <p:cNvSpPr txBox="1"/>
          <p:nvPr/>
        </p:nvSpPr>
        <p:spPr>
          <a:xfrm>
            <a:off x="727588" y="609600"/>
            <a:ext cx="94588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What is the average bonus given per department?</a:t>
            </a:r>
            <a:endParaRPr lang="en-IN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C3F3FB-02E1-D4FB-0CEC-831A019F1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874" y="1344120"/>
            <a:ext cx="5492093" cy="31821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60F188-5ECE-424A-73FD-5213CFD7F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178" y="1672961"/>
            <a:ext cx="2857899" cy="25244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92403E2-3EB0-3023-C5EC-E8CB9B251B9C}"/>
              </a:ext>
            </a:extLst>
          </p:cNvPr>
          <p:cNvSpPr txBox="1"/>
          <p:nvPr/>
        </p:nvSpPr>
        <p:spPr>
          <a:xfrm>
            <a:off x="1307592" y="4860688"/>
            <a:ext cx="684885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Legal department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received the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highest average bonus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(13.3K).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HR department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received the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lowest average bonus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(8.1K).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There’s a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5,000+ difference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between the top and bottom departments, showing variation in performance-linked or role-based incentives.</a:t>
            </a:r>
          </a:p>
        </p:txBody>
      </p:sp>
    </p:spTree>
    <p:extLst>
      <p:ext uri="{BB962C8B-B14F-4D97-AF65-F5344CB8AC3E}">
        <p14:creationId xmlns:p14="http://schemas.microsoft.com/office/powerpoint/2010/main" val="36798437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F3586D-C150-CD3D-990B-C255DB6FF3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3EC3A67-AF3D-4BE3-12F0-23FBD0AD0E1F}"/>
              </a:ext>
            </a:extLst>
          </p:cNvPr>
          <p:cNvSpPr txBox="1"/>
          <p:nvPr/>
        </p:nvSpPr>
        <p:spPr>
          <a:xfrm>
            <a:off x="727588" y="609600"/>
            <a:ext cx="95411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What is the average value of total amount after considering leaves deductions?</a:t>
            </a:r>
            <a:endParaRPr lang="en-IN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FC3906-B9EB-2682-CB43-D7F86BD073FD}"/>
              </a:ext>
            </a:extLst>
          </p:cNvPr>
          <p:cNvSpPr txBox="1"/>
          <p:nvPr/>
        </p:nvSpPr>
        <p:spPr>
          <a:xfrm>
            <a:off x="945840" y="4000518"/>
            <a:ext cx="6923034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computed average salary from payroll records is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₹46,300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reflecting actual payouts after leave deductions.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indicates that leave-related salary cuts bring the overall average pay to this level.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E2C712-F25C-27AA-1CCA-AC215AA54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840" y="1509668"/>
            <a:ext cx="7074035" cy="9592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8B5D38-9F1A-73AB-2ED7-F573AF2C8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144" y="2758410"/>
            <a:ext cx="2148840" cy="952578"/>
          </a:xfrm>
          <a:prstGeom prst="rect">
            <a:avLst/>
          </a:prstGeom>
        </p:spPr>
      </p:pic>
      <p:pic>
        <p:nvPicPr>
          <p:cNvPr id="3" name="Picture 2" descr="A group of people around a table&#10;&#10;AI-generated content may be incorrect.">
            <a:extLst>
              <a:ext uri="{FF2B5EF4-FFF2-40B4-BE49-F238E27FC236}">
                <a16:creationId xmlns:a16="http://schemas.microsoft.com/office/drawing/2014/main" id="{3F5F77E4-0732-4E6F-B90A-4410E7952B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4530" y="1849723"/>
            <a:ext cx="3608673" cy="348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6833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D23F3F-756D-877F-4B06-8A0048D4B7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521208"/>
            <a:ext cx="10515600" cy="694944"/>
          </a:xfrm>
        </p:spPr>
        <p:txBody>
          <a:bodyPr wrap="square" anchor="ctr">
            <a:normAutofit fontScale="90000"/>
          </a:bodyPr>
          <a:lstStyle/>
          <a:p>
            <a:br>
              <a:rPr lang="en-IN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70107-A524-58F3-7DEC-F40A68D19909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838200" y="1389590"/>
            <a:ext cx="9777984" cy="4853286"/>
          </a:xfrm>
        </p:spPr>
        <p:txBody>
          <a:bodyPr anchor="t">
            <a:normAutofit/>
          </a:bodyPr>
          <a:lstStyle/>
          <a:p>
            <a:pPr marL="50800" indent="0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None/>
            </a:pPr>
            <a:r>
              <a:rPr lang="en-US" sz="1800" b="0" i="0" u="none" strike="noStrike" cap="none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41CA64-4FC2-C7C9-37FE-E5D3BCA94F70}"/>
              </a:ext>
            </a:extLst>
          </p:cNvPr>
          <p:cNvSpPr txBox="1"/>
          <p:nvPr/>
        </p:nvSpPr>
        <p:spPr>
          <a:xfrm>
            <a:off x="905256" y="1764792"/>
            <a:ext cx="1009497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helped us gain practical knowledge of using SQL to manage and analyze data from an employee management system.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explored workforce patterns, departmental salary variations, and roles that demand higher qualifications.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SQL enabled us to handle large datasets efficiently and transform them into valuable insights for organizational decision-making.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also highlighted how employee data can support activities like HR planning, promotions, performance reviews, and resource allocation.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Overall, this project provided hands-on experience in database handling as well as data analysis for improving business operations.</a:t>
            </a:r>
          </a:p>
        </p:txBody>
      </p:sp>
    </p:spTree>
    <p:extLst>
      <p:ext uri="{BB962C8B-B14F-4D97-AF65-F5344CB8AC3E}">
        <p14:creationId xmlns:p14="http://schemas.microsoft.com/office/powerpoint/2010/main" val="36924477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84E36-7A85-CDA6-9DC5-7118B847F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wrap="square" anchor="ctr">
            <a:norm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Final Business Insights and Recommendations</a:t>
            </a:r>
            <a:endParaRPr lang="en-IN" sz="4000" b="1" dirty="0">
              <a:solidFill>
                <a:srgbClr val="FF0000"/>
              </a:solidFill>
            </a:endParaRPr>
          </a:p>
        </p:txBody>
      </p:sp>
      <p:graphicFrame>
        <p:nvGraphicFramePr>
          <p:cNvPr id="13" name="Rectangle 8">
            <a:extLst>
              <a:ext uri="{FF2B5EF4-FFF2-40B4-BE49-F238E27FC236}">
                <a16:creationId xmlns:a16="http://schemas.microsoft.com/office/drawing/2014/main" id="{646D9EBD-9259-3933-2EB0-EF9FF07E47F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17507694"/>
              </p:ext>
            </p:extLst>
          </p:nvPr>
        </p:nvGraphicFramePr>
        <p:xfrm>
          <a:off x="838200" y="1881188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4094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 txBox="1"/>
          <p:nvPr/>
        </p:nvSpPr>
        <p:spPr>
          <a:xfrm>
            <a:off x="1069848" y="667512"/>
            <a:ext cx="5349495" cy="512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>
              <a:lnSpc>
                <a:spcPct val="80000"/>
              </a:lnSpc>
              <a:buClr>
                <a:srgbClr val="FF0000"/>
              </a:buClr>
              <a:buSzPts val="3200"/>
            </a:pPr>
            <a:r>
              <a:rPr lang="en-IN" sz="3600" b="1" dirty="0">
                <a:solidFill>
                  <a:srgbClr val="FF0000"/>
                </a:solidFill>
                <a:latin typeface="Times New Roman" panose="02020603050405020304" pitchFamily="18" charset="0"/>
                <a:ea typeface="Lato Black"/>
                <a:cs typeface="Times New Roman" panose="02020603050405020304" pitchFamily="18" charset="0"/>
                <a:sym typeface="Lato Black"/>
              </a:rPr>
              <a:t>About</a:t>
            </a:r>
            <a:r>
              <a:rPr lang="en-IN" sz="3600" dirty="0">
                <a:solidFill>
                  <a:srgbClr val="FF0000"/>
                </a:solidFill>
                <a:latin typeface="Times New Roman" panose="02020603050405020304" pitchFamily="18" charset="0"/>
                <a:ea typeface="Lato Black"/>
                <a:cs typeface="Times New Roman" panose="02020603050405020304" pitchFamily="18" charset="0"/>
                <a:sym typeface="Lato Black"/>
              </a:rPr>
              <a:t> </a:t>
            </a:r>
            <a:r>
              <a:rPr lang="en-IN" sz="3600" b="1" dirty="0">
                <a:solidFill>
                  <a:srgbClr val="FF0000"/>
                </a:solidFill>
                <a:latin typeface="Times New Roman" panose="02020603050405020304" pitchFamily="18" charset="0"/>
                <a:ea typeface="Lato Black"/>
                <a:cs typeface="Times New Roman" panose="02020603050405020304" pitchFamily="18" charset="0"/>
                <a:sym typeface="Lato Black"/>
              </a:rPr>
              <a:t>me</a:t>
            </a:r>
            <a:endParaRPr lang="en-IN" sz="3600" b="1" dirty="0">
              <a:solidFill>
                <a:srgbClr val="FF0000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" name="Google Shape;104;p3">
            <a:extLst>
              <a:ext uri="{FF2B5EF4-FFF2-40B4-BE49-F238E27FC236}">
                <a16:creationId xmlns:a16="http://schemas.microsoft.com/office/drawing/2014/main" id="{778AD69E-9AA2-F2B8-73F6-FB047AF803F2}"/>
              </a:ext>
            </a:extLst>
          </p:cNvPr>
          <p:cNvSpPr txBox="1"/>
          <p:nvPr/>
        </p:nvSpPr>
        <p:spPr>
          <a:xfrm>
            <a:off x="1389888" y="1906527"/>
            <a:ext cx="9546336" cy="3506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rmAutofit/>
          </a:bodyPr>
          <a:lstStyle/>
          <a:p>
            <a:pPr marL="342900" indent="-257175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ts val="1800"/>
              <a:buFont typeface="Wingdings" pitchFamily="2" charset="2"/>
              <a:buChar char="Ø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Background ? (B-tech, Computer Science and Engineering)</a:t>
            </a:r>
          </a:p>
          <a:p>
            <a:pPr marL="342900" indent="-257175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ts val="1800"/>
              <a:buFont typeface="Wingdings" pitchFamily="2" charset="2"/>
              <a:buChar char="Ø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Why you want to learn Data Science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I am very Passionate about using data to uncover insights and drive business decisions.</a:t>
            </a:r>
            <a:endParaRPr lang="en-US" sz="2400" dirty="0">
              <a:solidFill>
                <a:schemeClr val="dk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  <a:p>
            <a:pPr marL="342900" indent="-257175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ts val="1800"/>
              <a:buFont typeface="Wingdings" pitchFamily="2" charset="2"/>
              <a:buChar char="Ø"/>
            </a:pPr>
            <a:r>
              <a:rPr lang="en-US" sz="2400" dirty="0" err="1">
                <a:solidFill>
                  <a:schemeClr val="dk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Linkedin</a:t>
            </a: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:https://www.linkedin.com/in/bhavanagolla</a:t>
            </a:r>
          </a:p>
          <a:p>
            <a:pPr marL="342900" indent="-257175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ts val="1800"/>
              <a:buFont typeface="Wingdings" pitchFamily="2" charset="2"/>
              <a:buChar char="Ø"/>
            </a:pPr>
            <a:r>
              <a:rPr lang="en-US" sz="2400" dirty="0" err="1">
                <a:solidFill>
                  <a:schemeClr val="dk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Github</a:t>
            </a: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:https://github.com/GollaBhavana7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C61BE4-EA7E-F363-3031-19489CA95A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84FC1-89F1-876B-8388-7C19BFFCD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65125"/>
            <a:ext cx="10668000" cy="1033907"/>
          </a:xfrm>
        </p:spPr>
        <p:txBody>
          <a:bodyPr>
            <a:normAutofit/>
          </a:bodyPr>
          <a:lstStyle/>
          <a:p>
            <a:r>
              <a:rPr lang="en-US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EXPERIENCE AND CHALLENGES </a:t>
            </a:r>
            <a:endParaRPr lang="en-IN" sz="32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E4D939-A540-7081-2514-FDD489EF0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5216" y="1490473"/>
            <a:ext cx="11210544" cy="4352544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Gained strong hands-on experience in writing SQL queries to extract, clean, and analyze large datasets.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Learned how to apply different SQL concepts like joins, group by, subqueries, and CTEs to answer real-world business questions.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Faced challenges in handling inconsistent or missing data from CSV files and ensuring data accuracy after loading into the database.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Writing optimized queries for complex problems was difficult initially but improved with practice.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Interpreting the results into meaningful business insights required both technical and analytical thinking.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understanding of database design, query performance, and how structured data can drive business decisions.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276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4000"/>
            <a:lum/>
          </a:blip>
          <a:srcRect/>
          <a:stretch>
            <a:fillRect t="-42000" b="-42000"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D8E2600-8719-73D8-5385-7F43E9CB89BE}"/>
              </a:ext>
            </a:extLst>
          </p:cNvPr>
          <p:cNvSpPr txBox="1"/>
          <p:nvPr/>
        </p:nvSpPr>
        <p:spPr>
          <a:xfrm flipH="1">
            <a:off x="4370831" y="2770632"/>
            <a:ext cx="36118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Libre Baskerville"/>
              <a:buNone/>
            </a:pPr>
            <a:r>
              <a:rPr lang="en-IN" sz="5400" b="1" i="0" u="none" strike="noStrike" cap="none" dirty="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Q &amp; A</a:t>
            </a:r>
            <a:endParaRPr lang="en-IN" sz="54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9000"/>
            <a:lum/>
          </a:blip>
          <a:srcRect/>
          <a:stretch>
            <a:fillRect t="-24000" b="-24000"/>
          </a:stretch>
        </a:blipFill>
        <a:effectLst/>
      </p:bgPr>
    </p:bg>
    <p:spTree>
      <p:nvGrpSpPr>
        <p:cNvPr id="1" name="Shape 115">
          <a:extLst>
            <a:ext uri="{FF2B5EF4-FFF2-40B4-BE49-F238E27FC236}">
              <a16:creationId xmlns:a16="http://schemas.microsoft.com/office/drawing/2014/main" id="{FF690D5B-0B75-F504-00C3-F90D52DF75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5">
            <a:extLst>
              <a:ext uri="{FF2B5EF4-FFF2-40B4-BE49-F238E27FC236}">
                <a16:creationId xmlns:a16="http://schemas.microsoft.com/office/drawing/2014/main" id="{38746BE3-9651-3121-70D1-9ADE1EFEB9A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78560" y="1658245"/>
            <a:ext cx="3349232" cy="212573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5">
            <a:extLst>
              <a:ext uri="{FF2B5EF4-FFF2-40B4-BE49-F238E27FC236}">
                <a16:creationId xmlns:a16="http://schemas.microsoft.com/office/drawing/2014/main" id="{AF42428D-C257-0B7A-5365-ED822348F53F}"/>
              </a:ext>
            </a:extLst>
          </p:cNvPr>
          <p:cNvSpPr txBox="1"/>
          <p:nvPr/>
        </p:nvSpPr>
        <p:spPr>
          <a:xfrm>
            <a:off x="7260336" y="4535424"/>
            <a:ext cx="3429000" cy="882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Clr>
                <a:srgbClr val="C00000"/>
              </a:buClr>
              <a:buSzPts val="4400"/>
            </a:pPr>
            <a:r>
              <a:rPr lang="en-IN" sz="3300" b="1" dirty="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THANK</a:t>
            </a:r>
            <a:r>
              <a:rPr lang="en-IN" sz="3300" dirty="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IN" sz="3300" b="1" dirty="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YOU</a:t>
            </a:r>
            <a:endParaRPr sz="135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40301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000"/>
            <a:lum/>
          </a:blip>
          <a:srcRect/>
          <a:stretch>
            <a:fillRect t="-42000" b="-42000"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>
            <a:spLocks noGrp="1"/>
          </p:cNvSpPr>
          <p:nvPr>
            <p:ph type="title"/>
          </p:nvPr>
        </p:nvSpPr>
        <p:spPr>
          <a:xfrm>
            <a:off x="1680354" y="870942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rmAutofit/>
          </a:bodyPr>
          <a:lstStyle/>
          <a:p>
            <a:pPr>
              <a:buClr>
                <a:srgbClr val="FF0000"/>
              </a:buClr>
              <a:buSzPts val="4400"/>
            </a:pPr>
            <a:r>
              <a:rPr lang="en-IN" b="1">
                <a:solidFill>
                  <a:srgbClr val="FF0000"/>
                </a:solidFill>
              </a:rPr>
              <a:t>Agenda 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111" name="Google Shape;111;p4"/>
          <p:cNvSpPr txBox="1">
            <a:spLocks noGrp="1"/>
          </p:cNvSpPr>
          <p:nvPr>
            <p:ph type="body" idx="1"/>
          </p:nvPr>
        </p:nvSpPr>
        <p:spPr>
          <a:xfrm>
            <a:off x="2037660" y="1977100"/>
            <a:ext cx="7886700" cy="3582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rmAutofit/>
          </a:bodyPr>
          <a:lstStyle/>
          <a:p>
            <a:pPr indent="-323850">
              <a:buSzPts val="24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of the Project</a:t>
            </a:r>
          </a:p>
          <a:p>
            <a:pPr indent="-323850">
              <a:buSzPts val="24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 Diagram and schema explanation</a:t>
            </a:r>
          </a:p>
          <a:p>
            <a:pPr indent="-323850">
              <a:buSzPts val="24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analysis questions (use cases)</a:t>
            </a:r>
          </a:p>
          <a:p>
            <a:pPr indent="-323850">
              <a:buSzPts val="24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SQL query results with screenshots or summaries</a:t>
            </a:r>
          </a:p>
          <a:p>
            <a:pPr indent="-323850">
              <a:buSzPts val="24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business insights and recommendations</a:t>
            </a:r>
          </a:p>
          <a:p>
            <a:pPr indent="-323850">
              <a:buSzPts val="24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(Key finding overall) </a:t>
            </a:r>
          </a:p>
          <a:p>
            <a:pPr indent="-323850">
              <a:buSzPts val="24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Q&amp;A Slide </a:t>
            </a:r>
          </a:p>
          <a:p>
            <a:pPr indent="-323850">
              <a:buSzPts val="24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Your Experience/Challenges working on SQL – Data Analysis Project.</a:t>
            </a:r>
          </a:p>
          <a:p>
            <a:pPr marL="0" indent="0">
              <a:buSzPts val="2800"/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D23B9-596A-2FEA-0C5E-1F7D710CD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808" y="365125"/>
            <a:ext cx="5513070" cy="1325563"/>
          </a:xfrm>
        </p:spPr>
        <p:txBody>
          <a:bodyPr wrap="square" anchor="ctr">
            <a:normAutofit/>
          </a:bodyPr>
          <a:lstStyle/>
          <a:p>
            <a:r>
              <a:rPr lang="en-US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lang="en-IN" sz="32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265F0-4440-FB97-CF21-DE957A8F51E5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1005840" y="1947672"/>
            <a:ext cx="9845040" cy="3044952"/>
          </a:xfrm>
        </p:spPr>
        <p:txBody>
          <a:bodyPr anchor="t">
            <a:noAutofit/>
          </a:bodyPr>
          <a:lstStyle/>
          <a:p>
            <a:pPr marL="428625" indent="-342900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Managing employee information manually often leads to data redundancy, inconsistency, and difficulty in tracking records.</a:t>
            </a:r>
          </a:p>
          <a:p>
            <a:pPr marL="428625" indent="-342900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Organizations face challenges in maintaining accurate details of job roles, salaries, leaves, and qualifications.</a:t>
            </a:r>
          </a:p>
          <a:p>
            <a:pPr marL="428625" indent="-342900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centralized system is required to ensure data integrity, easy access, and efficient HR operations.</a:t>
            </a:r>
            <a:endParaRPr lang="en-US" sz="2400" i="0" u="none" strike="noStrike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437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FC2AC7-22CC-EBE2-07ED-4DCA3235E9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7963D-C6FF-25BD-BA85-751813E2E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808" y="365125"/>
            <a:ext cx="5513070" cy="1325563"/>
          </a:xfrm>
        </p:spPr>
        <p:txBody>
          <a:bodyPr wrap="square" anchor="ctr">
            <a:norm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endParaRPr lang="en-IN" sz="3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5332EC-F7BD-89FC-6BA3-CFCDBF867F49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960120" y="1783080"/>
            <a:ext cx="10158984" cy="2734056"/>
          </a:xfrm>
        </p:spPr>
        <p:txBody>
          <a:bodyPr anchor="t">
            <a:noAutofit/>
          </a:bodyPr>
          <a:lstStyle/>
          <a:p>
            <a:pPr marL="428625" indent="-342900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The project aims to design and implement an Employee Management System using relational tables with foreign keys.</a:t>
            </a:r>
          </a:p>
          <a:p>
            <a:pPr marL="428625" indent="-342900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It will store and manage employee details, salaries, payroll, and leave records efficiently.</a:t>
            </a:r>
          </a:p>
          <a:p>
            <a:pPr marL="428625" indent="-342900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The system will provide accurate payroll calculations, leave tracking, and department-specific insights to streamline HR tasks.</a:t>
            </a:r>
          </a:p>
          <a:p>
            <a:pPr marL="428625" indent="-342900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2400" i="0" u="none" strike="noStrike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5287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0">
            <a:extLst>
              <a:ext uri="{FF2B5EF4-FFF2-40B4-BE49-F238E27FC236}">
                <a16:creationId xmlns:a16="http://schemas.microsoft.com/office/drawing/2014/main" id="{6BEACFC7-9506-85D1-EDC2-83B7CBC84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942" y="412956"/>
            <a:ext cx="3528994" cy="9242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ER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kern="1200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Diagram</a:t>
            </a:r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4820B5E9-D169-7CCF-E8FB-2639BDF49F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30" y="1691149"/>
            <a:ext cx="3834580" cy="39820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5400" indent="0">
              <a:buNone/>
            </a:pPr>
            <a:r>
              <a:rPr lang="en-US" sz="2000" dirty="0"/>
              <a:t>The system is built on core entities that store primary information about each Employee and their Job Department. </a:t>
            </a:r>
          </a:p>
          <a:p>
            <a:pPr marL="25400" indent="0">
              <a:buNone/>
            </a:pPr>
            <a:r>
              <a:rPr lang="en-US" sz="2000" dirty="0"/>
              <a:t>It tracks an employee's history and events over time through related tables for Qualifications and Leaves.</a:t>
            </a:r>
          </a:p>
          <a:p>
            <a:pPr marL="25400" indent="0">
              <a:buNone/>
            </a:pPr>
            <a:r>
              <a:rPr lang="en-US" sz="2000" dirty="0"/>
              <a:t>Finally, the Payroll table acts as a central hub, integrating all this data to process payments and create transactional records.</a:t>
            </a:r>
          </a:p>
        </p:txBody>
      </p:sp>
      <p:pic>
        <p:nvPicPr>
          <p:cNvPr id="5" name="Image 1" descr="preencoded.png">
            <a:extLst>
              <a:ext uri="{FF2B5EF4-FFF2-40B4-BE49-F238E27FC236}">
                <a16:creationId xmlns:a16="http://schemas.microsoft.com/office/drawing/2014/main" id="{F4E5029E-9F2E-09AF-5EA5-382BFAA8634E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692992" y="749809"/>
            <a:ext cx="7223705" cy="521887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676700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7732E-EA5D-2D3F-7B44-950C8BF53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EMPLOYEE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INSIGHTS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many unique employees are currently in the system?</a:t>
            </a:r>
            <a:endParaRPr lang="en-IN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FE56DC-3724-7E8C-AAD8-EA0BE4F3D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13574"/>
            <a:ext cx="8315156" cy="56151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5E0FC8-FFFC-8C32-D4BA-EC07EE2421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288" y="2799342"/>
            <a:ext cx="1971950" cy="981212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D2B3DA-070E-D6B3-6040-DE9F1C0BB5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2688" y="4104811"/>
            <a:ext cx="10352996" cy="2072152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INSIGHTS:</a:t>
            </a:r>
          </a:p>
          <a:p>
            <a:pPr marL="11430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organization currently has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60 unique employees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recorded in the system.</a:t>
            </a:r>
          </a:p>
          <a:p>
            <a:pPr marL="11430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provides a clear baseline of workforce size for HR management and further analysis of payroll, leaves, and departmental distribution.</a:t>
            </a:r>
          </a:p>
          <a:p>
            <a:pPr marL="114300" indent="0">
              <a:buNone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606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065B59-A946-6C11-26BB-5F0CB4DFC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6BA8B-AAB2-AA82-A76B-AA5385A0B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the total salary expenditure across the company?</a:t>
            </a:r>
            <a:endParaRPr lang="en-IN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2DA355-E3FB-D106-BE75-C8B94D317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34" y="1755648"/>
            <a:ext cx="5257766" cy="2167128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66FCA7-2DAB-5086-D573-EF5518CA7A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91656" y="1819657"/>
            <a:ext cx="5257766" cy="4233671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company’s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annual salary expenditure is 51.85 million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figure highlights the scale of financial commitment towards employee compensation, making it a crucial metric for budgeting and workforce planning.</a:t>
            </a:r>
          </a:p>
          <a:p>
            <a:pPr marL="114300" indent="0">
              <a:buNone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C33D70-E2B1-FFB9-888A-F2D522396B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10" y="4407758"/>
            <a:ext cx="3004591" cy="1563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634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229A82-CBFD-128F-66DB-FED923C10F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C848F-717B-CF8E-B932-8121DA8F3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464" y="365125"/>
            <a:ext cx="11070336" cy="823595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Who are the top 5 highest-paid employees?</a:t>
            </a:r>
            <a:endParaRPr lang="en-IN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52F50-D0D1-06B0-94FA-53FD41DF6C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22592" y="2221992"/>
            <a:ext cx="4626830" cy="3831336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Ingrid Adams</a:t>
            </a:r>
            <a:r>
              <a:rPr lang="en-US" sz="2000" dirty="0"/>
              <a:t> is the highest-paid employee with an annual salary of </a:t>
            </a:r>
            <a:r>
              <a:rPr lang="en-US" sz="2000" b="1" dirty="0"/>
              <a:t>₹20,40,000</a:t>
            </a:r>
            <a:r>
              <a:rPr lang="en-US" sz="2000" dirty="0"/>
              <a:t>, followed by </a:t>
            </a:r>
            <a:r>
              <a:rPr lang="en-US" sz="2000" b="1" dirty="0"/>
              <a:t>John Baker</a:t>
            </a:r>
            <a:r>
              <a:rPr lang="en-US" sz="2000" dirty="0"/>
              <a:t> at </a:t>
            </a:r>
            <a:r>
              <a:rPr lang="en-US" sz="2000" b="1" dirty="0"/>
              <a:t>₹19,20,000</a:t>
            </a:r>
            <a:r>
              <a:rPr lang="en-US" sz="2000" dirty="0"/>
              <a:t>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The top 5 highest-paid employees earn between ₹16.8 lakh and ₹20.4 lakh annually, showing a narrow gap among senior earners.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40D4E1-6832-4B73-F645-3537E34E5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162" y="1526331"/>
            <a:ext cx="6196550" cy="27164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B5A733-C662-D0A3-ED2D-0EF2D94DE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504" y="4819300"/>
            <a:ext cx="2333951" cy="16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199014"/>
      </p:ext>
    </p:extLst>
  </p:cSld>
  <p:clrMapOvr>
    <a:masterClrMapping/>
  </p:clrMapOvr>
</p:sld>
</file>

<file path=ppt/theme/theme1.xml><?xml version="1.0" encoding="utf-8"?>
<a:theme xmlns:a="http://schemas.openxmlformats.org/drawingml/2006/main" name="Innomatics_Project_Report_Template with SQL_Project_Student_Templat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490</TotalTime>
  <Words>1196</Words>
  <Application>Microsoft Office PowerPoint</Application>
  <PresentationFormat>Widescreen</PresentationFormat>
  <Paragraphs>107</Paragraphs>
  <Slides>22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Libre Baskerville</vt:lpstr>
      <vt:lpstr>Times New Roman</vt:lpstr>
      <vt:lpstr>Wingdings</vt:lpstr>
      <vt:lpstr>Calibri</vt:lpstr>
      <vt:lpstr>Innomatics_Project_Report_Template with SQL_Project_Student_Template</vt:lpstr>
      <vt:lpstr>PowerPoint Presentation</vt:lpstr>
      <vt:lpstr>PowerPoint Presentation</vt:lpstr>
      <vt:lpstr>Agenda </vt:lpstr>
      <vt:lpstr>Problem Statement</vt:lpstr>
      <vt:lpstr>Objective</vt:lpstr>
      <vt:lpstr>ER Diagram</vt:lpstr>
      <vt:lpstr>1. EMPLOYEE INSIGHTS   How many unique employees are currently in the system?</vt:lpstr>
      <vt:lpstr>What is the total salary expenditure across the company?</vt:lpstr>
      <vt:lpstr>Who are the top 5 highest-paid employees?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CONCLUSION </vt:lpstr>
      <vt:lpstr>Final Business Insights and Recommendations</vt:lpstr>
      <vt:lpstr>EXPERIENCE AND CHALLENGES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Raghu Ram Aduri</dc:creator>
  <cp:lastModifiedBy>bhavanagolla20003@outlook.com</cp:lastModifiedBy>
  <cp:revision>2</cp:revision>
  <dcterms:created xsi:type="dcterms:W3CDTF">2021-02-16T05:19:01Z</dcterms:created>
  <dcterms:modified xsi:type="dcterms:W3CDTF">2025-08-30T06:54:16Z</dcterms:modified>
</cp:coreProperties>
</file>